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9" r:id="rId4"/>
    <p:sldId id="280" r:id="rId5"/>
    <p:sldId id="281" r:id="rId6"/>
    <p:sldId id="282" r:id="rId7"/>
    <p:sldId id="284" r:id="rId8"/>
    <p:sldId id="283" r:id="rId9"/>
    <p:sldId id="285" r:id="rId10"/>
    <p:sldId id="286" r:id="rId11"/>
    <p:sldId id="287" r:id="rId12"/>
    <p:sldId id="289" r:id="rId13"/>
    <p:sldId id="288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78" r:id="rId2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8"/>
  </p:normalViewPr>
  <p:slideViewPr>
    <p:cSldViewPr snapToGrid="0">
      <p:cViewPr>
        <p:scale>
          <a:sx n="94" d="100"/>
          <a:sy n="94" d="100"/>
        </p:scale>
        <p:origin x="144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E7C09A-48DC-10EF-4B04-1AF6DC644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07DA572-5994-AA4D-1016-531586DA9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6B39CF2-EED1-DA6C-B0E6-087950104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4172-4209-B346-99E1-E8BE84DFF46D}" type="datetimeFigureOut">
              <a:rPr lang="sv-SE" smtClean="0"/>
              <a:t>2024-11-20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7B13B8D-F60B-C061-D47D-35B5F4407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171B733-759B-B2D5-1E1C-790D046FA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2493C-59B7-DD41-A986-76A055C77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7367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00343D-F950-623B-F2A4-F21A894AB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CC98186-338D-A920-C7CA-4F5ED9ED16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E434F20-D86B-4955-9F49-4FF1F8CBC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4172-4209-B346-99E1-E8BE84DFF46D}" type="datetimeFigureOut">
              <a:rPr lang="sv-SE" smtClean="0"/>
              <a:t>2024-11-20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3530B8D-2C35-68D5-AD71-F896149B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FE4C42-1B46-4FD0-0C7D-CDD5FD909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2493C-59B7-DD41-A986-76A055C77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0169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CD77BCE-E44C-118B-DDF0-18134FB1F2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9A5AE88-E7EE-8196-9461-0AE4839372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FADAC5E-853B-9F04-E994-EFB78A1E1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4172-4209-B346-99E1-E8BE84DFF46D}" type="datetimeFigureOut">
              <a:rPr lang="sv-SE" smtClean="0"/>
              <a:t>2024-11-20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01A3E5-0313-594C-EF14-86DFF6DE3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3C9D2B0-6ADE-384A-3A43-33EC9516F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2493C-59B7-DD41-A986-76A055C77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1080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46F736-110B-E5D8-C101-2DBA44BC9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7F4951-8CCC-78B1-5D38-5F931F0C2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6A47C9C-9FB2-F55E-D682-21B2E059D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4172-4209-B346-99E1-E8BE84DFF46D}" type="datetimeFigureOut">
              <a:rPr lang="sv-SE" smtClean="0"/>
              <a:t>2024-11-20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0856683-42D3-83CB-107C-14406FB87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9A716C-4CC8-AB20-7CD2-6818DD493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2493C-59B7-DD41-A986-76A055C77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4692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C8BE11-1CEA-DE58-7D2A-71F766514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B778A3B-1740-C076-120C-C15B1E209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CEBF4D7-3C49-B1F3-AD24-CEC276AC9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4172-4209-B346-99E1-E8BE84DFF46D}" type="datetimeFigureOut">
              <a:rPr lang="sv-SE" smtClean="0"/>
              <a:t>2024-11-20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65FC6C5-1F69-CE6C-B3AA-1889901FA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5FA832-11F1-97F4-B9DB-2AA0B9D38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2493C-59B7-DD41-A986-76A055C77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357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D2AC94-F10B-8380-54EB-73E98A241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5C12A4-0224-9036-5BE8-11DCE68819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02E3FE2-DACD-855B-8F75-A5EE431EDE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91CFDCA-7EFB-F261-15FB-3A5B43D91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4172-4209-B346-99E1-E8BE84DFF46D}" type="datetimeFigureOut">
              <a:rPr lang="sv-SE" smtClean="0"/>
              <a:t>2024-11-20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A27BA35-2345-FDFA-192C-1AD31EB1B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3F7EDB6-C1DC-CD78-AD12-8692CD65F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2493C-59B7-DD41-A986-76A055C77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6466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E3C90E-1E26-2C5C-73A1-6A0DCEAD6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A65F971-6FE4-7856-DA67-077D66E8A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98FF8B2-3F15-8580-5006-02F37C83A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F7382F7-4FA9-C57F-9104-862C1AAABF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1A31ED1-16BE-E479-F346-8920B1949D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D39E57F-F2C9-C4CA-835F-E0A3E153D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4172-4209-B346-99E1-E8BE84DFF46D}" type="datetimeFigureOut">
              <a:rPr lang="sv-SE" smtClean="0"/>
              <a:t>2024-11-20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E8D8649-F6BF-60FB-94A8-241EE1BA2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C9046B9-8579-9D4E-9498-B5F19252E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2493C-59B7-DD41-A986-76A055C77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5020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D20B9C-467A-8D3F-FEB0-F6CCF154E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22CFDE4-3D12-2CC0-45D1-667576509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4172-4209-B346-99E1-E8BE84DFF46D}" type="datetimeFigureOut">
              <a:rPr lang="sv-SE" smtClean="0"/>
              <a:t>2024-11-20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F4B457-3FAF-3D96-E361-13D5C1854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46FED0E-9588-F39B-328B-A0AA1734E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2493C-59B7-DD41-A986-76A055C77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360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92F35CA-2C61-10CB-DAC9-17D0ED22E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4172-4209-B346-99E1-E8BE84DFF46D}" type="datetimeFigureOut">
              <a:rPr lang="sv-SE" smtClean="0"/>
              <a:t>2024-11-20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FE2B0FA-AA75-EF0D-6111-81B646420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2E3FC7F-06B3-BC73-EB1E-DE1A69107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2493C-59B7-DD41-A986-76A055C77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2318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534918-DF5E-7D2D-C4EC-D9B17392E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7B2DB4-C5A9-E8C8-BE1D-840F275D4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99A75C1-488C-B570-620B-CD96A0A267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1646247-D99C-FA1D-286B-406366667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4172-4209-B346-99E1-E8BE84DFF46D}" type="datetimeFigureOut">
              <a:rPr lang="sv-SE" smtClean="0"/>
              <a:t>2024-11-20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0D295DB-A8F5-AF1C-D311-B29322BB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62922F8-3FA1-2E77-5C0D-D1B35D1C2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2493C-59B7-DD41-A986-76A055C77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7818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778CA-0223-51A5-ABEB-71C69931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98CCA8F-C130-319C-CAEE-FFB8311561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FE49FF3-023D-E3F6-8369-3118BDD41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7BD712D-11CF-0A7E-A22A-0B4943F16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4172-4209-B346-99E1-E8BE84DFF46D}" type="datetimeFigureOut">
              <a:rPr lang="sv-SE" smtClean="0"/>
              <a:t>2024-11-20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D37A83-9CB3-FB1F-160C-ED9F28A59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D35D3DF-CE3D-A839-61C2-C53B27B9E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2493C-59B7-DD41-A986-76A055C77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27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BA18C36-6EAF-512B-CCB1-24D85BFA3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E63D2F4-1927-91D7-FD17-87FA72C25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8BA117-BDA0-00BB-D23E-E40B619625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34172-4209-B346-99E1-E8BE84DFF46D}" type="datetimeFigureOut">
              <a:rPr lang="sv-SE" smtClean="0"/>
              <a:t>2024-11-20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50C91CD-636C-E9EA-847F-7F234B7539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9AD9BA-9123-E8F7-84C2-06D48F49F7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2493C-59B7-DD41-A986-76A055C77A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446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39D22D-FCCA-1A6B-B21A-FC7F60859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8315" y="1360714"/>
            <a:ext cx="7217508" cy="3834641"/>
          </a:xfrm>
        </p:spPr>
        <p:txBody>
          <a:bodyPr>
            <a:noAutofit/>
          </a:bodyPr>
          <a:lstStyle/>
          <a:p>
            <a:pPr algn="l"/>
            <a:r>
              <a:rPr lang="sv-SE" sz="8800" b="1" dirty="0">
                <a:latin typeface="Arial Black" panose="020B0604020202020204" pitchFamily="34" charset="0"/>
                <a:cs typeface="Arial Black" panose="020B0604020202020204" pitchFamily="34" charset="0"/>
              </a:rPr>
              <a:t>IDEELLT </a:t>
            </a:r>
            <a:br>
              <a:rPr lang="sv-SE" sz="8800" b="1" dirty="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sv-SE" sz="8800" b="1" dirty="0">
                <a:latin typeface="Arial Black" panose="020B0604020202020204" pitchFamily="34" charset="0"/>
                <a:cs typeface="Arial Black" panose="020B0604020202020204" pitchFamily="34" charset="0"/>
              </a:rPr>
              <a:t>ARBETE </a:t>
            </a:r>
            <a:br>
              <a:rPr lang="sv-SE" sz="8800" b="1" dirty="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sv-SE" sz="8800" b="1" dirty="0">
                <a:latin typeface="Arial Black" panose="020B0604020202020204" pitchFamily="34" charset="0"/>
                <a:cs typeface="Arial Black" panose="020B0604020202020204" pitchFamily="34" charset="0"/>
              </a:rPr>
              <a:t>I BSFK</a:t>
            </a:r>
          </a:p>
        </p:txBody>
      </p:sp>
      <p:pic>
        <p:nvPicPr>
          <p:cNvPr id="6" name="Bildobjekt 5" descr="En bild som visar symbol, emblem, logotyp, Varumärke&#10;&#10;Automatiskt genererad beskrivning">
            <a:extLst>
              <a:ext uri="{FF2B5EF4-FFF2-40B4-BE49-F238E27FC236}">
                <a16:creationId xmlns:a16="http://schemas.microsoft.com/office/drawing/2014/main" id="{042F9A93-265C-7BBE-7F46-AF2831D3FE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308" y="-671374"/>
            <a:ext cx="4260117" cy="426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981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33553-2C85-F424-64BD-7BC4220D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ITC Avant Garde Std XLt" panose="020B0302020202020204" pitchFamily="34" charset="0"/>
              </a:rPr>
              <a:t>Biologisk mångfald</a:t>
            </a:r>
          </a:p>
        </p:txBody>
      </p:sp>
      <p:pic>
        <p:nvPicPr>
          <p:cNvPr id="4" name="Bildobjekt 3" descr="En bild som visar symbol, emblem, logotyp, Varumärke&#10;&#10;Automatiskt genererad beskrivning">
            <a:extLst>
              <a:ext uri="{FF2B5EF4-FFF2-40B4-BE49-F238E27FC236}">
                <a16:creationId xmlns:a16="http://schemas.microsoft.com/office/drawing/2014/main" id="{0D434B6D-402F-6134-510B-65A9DAFC4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308" y="-671374"/>
            <a:ext cx="4260117" cy="4260117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3C622AD5-21B9-3349-4E17-C11E4678C40B}"/>
              </a:ext>
            </a:extLst>
          </p:cNvPr>
          <p:cNvSpPr txBox="1">
            <a:spLocks/>
          </p:cNvSpPr>
          <p:nvPr/>
        </p:nvSpPr>
        <p:spPr>
          <a:xfrm>
            <a:off x="695325" y="1588135"/>
            <a:ext cx="10515600" cy="4158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1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170</a:t>
            </a:r>
            <a:r>
              <a:rPr lang="sv-SE" sz="6600" dirty="0"/>
              <a:t> </a:t>
            </a:r>
          </a:p>
          <a:p>
            <a:pPr algn="ctr"/>
            <a:r>
              <a:rPr lang="sv-SE" sz="6600" b="1" dirty="0">
                <a:latin typeface="Arial Black" panose="020B0604020202020204" pitchFamily="34" charset="0"/>
                <a:cs typeface="Arial Black" panose="020B0604020202020204" pitchFamily="34" charset="0"/>
              </a:rPr>
              <a:t>TIMMAR</a:t>
            </a:r>
          </a:p>
        </p:txBody>
      </p:sp>
      <p:cxnSp>
        <p:nvCxnSpPr>
          <p:cNvPr id="8" name="Rak 7">
            <a:extLst>
              <a:ext uri="{FF2B5EF4-FFF2-40B4-BE49-F238E27FC236}">
                <a16:creationId xmlns:a16="http://schemas.microsoft.com/office/drawing/2014/main" id="{A8EC9152-A5C1-C4BE-6CDE-A3197F1717FE}"/>
              </a:ext>
            </a:extLst>
          </p:cNvPr>
          <p:cNvCxnSpPr/>
          <p:nvPr/>
        </p:nvCxnSpPr>
        <p:spPr>
          <a:xfrm>
            <a:off x="838200" y="1458685"/>
            <a:ext cx="7086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14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33553-2C85-F424-64BD-7BC4220D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ITC Avant Garde Std XLt" panose="020B0302020202020204" pitchFamily="34" charset="0"/>
              </a:rPr>
              <a:t>DTO Administration</a:t>
            </a:r>
          </a:p>
        </p:txBody>
      </p:sp>
      <p:pic>
        <p:nvPicPr>
          <p:cNvPr id="4" name="Bildobjekt 3" descr="En bild som visar symbol, emblem, logotyp, Varumärke&#10;&#10;Automatiskt genererad beskrivning">
            <a:extLst>
              <a:ext uri="{FF2B5EF4-FFF2-40B4-BE49-F238E27FC236}">
                <a16:creationId xmlns:a16="http://schemas.microsoft.com/office/drawing/2014/main" id="{0D434B6D-402F-6134-510B-65A9DAFC4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308" y="-671374"/>
            <a:ext cx="4260117" cy="4260117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3C622AD5-21B9-3349-4E17-C11E4678C40B}"/>
              </a:ext>
            </a:extLst>
          </p:cNvPr>
          <p:cNvSpPr txBox="1">
            <a:spLocks/>
          </p:cNvSpPr>
          <p:nvPr/>
        </p:nvSpPr>
        <p:spPr>
          <a:xfrm>
            <a:off x="695325" y="1588135"/>
            <a:ext cx="10515600" cy="4158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1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100</a:t>
            </a:r>
            <a:r>
              <a:rPr lang="sv-SE" sz="6600" dirty="0"/>
              <a:t> </a:t>
            </a:r>
          </a:p>
          <a:p>
            <a:pPr algn="ctr"/>
            <a:r>
              <a:rPr lang="sv-SE" sz="6600" b="1" dirty="0">
                <a:latin typeface="Arial Black" panose="020B0604020202020204" pitchFamily="34" charset="0"/>
                <a:cs typeface="Arial Black" panose="020B0604020202020204" pitchFamily="34" charset="0"/>
              </a:rPr>
              <a:t>TIMMAR</a:t>
            </a:r>
          </a:p>
        </p:txBody>
      </p:sp>
      <p:cxnSp>
        <p:nvCxnSpPr>
          <p:cNvPr id="8" name="Rak 7">
            <a:extLst>
              <a:ext uri="{FF2B5EF4-FFF2-40B4-BE49-F238E27FC236}">
                <a16:creationId xmlns:a16="http://schemas.microsoft.com/office/drawing/2014/main" id="{A8EC9152-A5C1-C4BE-6CDE-A3197F1717FE}"/>
              </a:ext>
            </a:extLst>
          </p:cNvPr>
          <p:cNvCxnSpPr/>
          <p:nvPr/>
        </p:nvCxnSpPr>
        <p:spPr>
          <a:xfrm>
            <a:off x="838200" y="1458685"/>
            <a:ext cx="7086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082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33553-2C85-F424-64BD-7BC4220D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ITC Avant Garde Std XLt" panose="020B0302020202020204" pitchFamily="34" charset="0"/>
              </a:rPr>
              <a:t>Kioskhantering</a:t>
            </a:r>
          </a:p>
        </p:txBody>
      </p:sp>
      <p:pic>
        <p:nvPicPr>
          <p:cNvPr id="4" name="Bildobjekt 3" descr="En bild som visar symbol, emblem, logotyp, Varumärke&#10;&#10;Automatiskt genererad beskrivning">
            <a:extLst>
              <a:ext uri="{FF2B5EF4-FFF2-40B4-BE49-F238E27FC236}">
                <a16:creationId xmlns:a16="http://schemas.microsoft.com/office/drawing/2014/main" id="{0D434B6D-402F-6134-510B-65A9DAFC4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308" y="-671374"/>
            <a:ext cx="4260117" cy="4260117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3C622AD5-21B9-3349-4E17-C11E4678C40B}"/>
              </a:ext>
            </a:extLst>
          </p:cNvPr>
          <p:cNvSpPr txBox="1">
            <a:spLocks/>
          </p:cNvSpPr>
          <p:nvPr/>
        </p:nvSpPr>
        <p:spPr>
          <a:xfrm>
            <a:off x="695325" y="1588135"/>
            <a:ext cx="10515600" cy="4158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1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40</a:t>
            </a:r>
            <a:r>
              <a:rPr lang="sv-SE" sz="6600" dirty="0"/>
              <a:t> </a:t>
            </a:r>
          </a:p>
          <a:p>
            <a:pPr algn="ctr"/>
            <a:r>
              <a:rPr lang="sv-SE" sz="6600" b="1" dirty="0">
                <a:latin typeface="Arial Black" panose="020B0604020202020204" pitchFamily="34" charset="0"/>
                <a:cs typeface="Arial Black" panose="020B0604020202020204" pitchFamily="34" charset="0"/>
              </a:rPr>
              <a:t>TIMMAR</a:t>
            </a:r>
          </a:p>
        </p:txBody>
      </p:sp>
      <p:cxnSp>
        <p:nvCxnSpPr>
          <p:cNvPr id="8" name="Rak 7">
            <a:extLst>
              <a:ext uri="{FF2B5EF4-FFF2-40B4-BE49-F238E27FC236}">
                <a16:creationId xmlns:a16="http://schemas.microsoft.com/office/drawing/2014/main" id="{A8EC9152-A5C1-C4BE-6CDE-A3197F1717FE}"/>
              </a:ext>
            </a:extLst>
          </p:cNvPr>
          <p:cNvCxnSpPr/>
          <p:nvPr/>
        </p:nvCxnSpPr>
        <p:spPr>
          <a:xfrm>
            <a:off x="838200" y="1458685"/>
            <a:ext cx="7086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99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33553-2C85-F424-64BD-7BC4220D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ITC Avant Garde Std XLt" panose="020B0302020202020204" pitchFamily="34" charset="0"/>
              </a:rPr>
              <a:t>Lokalvård</a:t>
            </a:r>
          </a:p>
        </p:txBody>
      </p:sp>
      <p:pic>
        <p:nvPicPr>
          <p:cNvPr id="4" name="Bildobjekt 3" descr="En bild som visar symbol, emblem, logotyp, Varumärke&#10;&#10;Automatiskt genererad beskrivning">
            <a:extLst>
              <a:ext uri="{FF2B5EF4-FFF2-40B4-BE49-F238E27FC236}">
                <a16:creationId xmlns:a16="http://schemas.microsoft.com/office/drawing/2014/main" id="{0D434B6D-402F-6134-510B-65A9DAFC4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308" y="-671374"/>
            <a:ext cx="4260117" cy="4260117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3C622AD5-21B9-3349-4E17-C11E4678C40B}"/>
              </a:ext>
            </a:extLst>
          </p:cNvPr>
          <p:cNvSpPr txBox="1">
            <a:spLocks/>
          </p:cNvSpPr>
          <p:nvPr/>
        </p:nvSpPr>
        <p:spPr>
          <a:xfrm>
            <a:off x="695325" y="1588135"/>
            <a:ext cx="10515600" cy="4158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1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?</a:t>
            </a:r>
            <a:r>
              <a:rPr lang="sv-SE" sz="6600" dirty="0"/>
              <a:t> </a:t>
            </a:r>
          </a:p>
          <a:p>
            <a:pPr algn="ctr"/>
            <a:r>
              <a:rPr lang="sv-SE" sz="6600" b="1" dirty="0">
                <a:latin typeface="Arial Black" panose="020B0604020202020204" pitchFamily="34" charset="0"/>
                <a:cs typeface="Arial Black" panose="020B0604020202020204" pitchFamily="34" charset="0"/>
              </a:rPr>
              <a:t>TIMMAR</a:t>
            </a:r>
          </a:p>
        </p:txBody>
      </p:sp>
      <p:cxnSp>
        <p:nvCxnSpPr>
          <p:cNvPr id="8" name="Rak 7">
            <a:extLst>
              <a:ext uri="{FF2B5EF4-FFF2-40B4-BE49-F238E27FC236}">
                <a16:creationId xmlns:a16="http://schemas.microsoft.com/office/drawing/2014/main" id="{A8EC9152-A5C1-C4BE-6CDE-A3197F1717FE}"/>
              </a:ext>
            </a:extLst>
          </p:cNvPr>
          <p:cNvCxnSpPr/>
          <p:nvPr/>
        </p:nvCxnSpPr>
        <p:spPr>
          <a:xfrm>
            <a:off x="838200" y="1458685"/>
            <a:ext cx="7086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34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33553-2C85-F424-64BD-7BC4220D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ITC Avant Garde Std XLt" panose="020B0302020202020204" pitchFamily="34" charset="0"/>
              </a:rPr>
              <a:t>Underhåll Anläggning</a:t>
            </a:r>
          </a:p>
        </p:txBody>
      </p:sp>
      <p:pic>
        <p:nvPicPr>
          <p:cNvPr id="4" name="Bildobjekt 3" descr="En bild som visar symbol, emblem, logotyp, Varumärke&#10;&#10;Automatiskt genererad beskrivning">
            <a:extLst>
              <a:ext uri="{FF2B5EF4-FFF2-40B4-BE49-F238E27FC236}">
                <a16:creationId xmlns:a16="http://schemas.microsoft.com/office/drawing/2014/main" id="{0D434B6D-402F-6134-510B-65A9DAFC4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308" y="-671374"/>
            <a:ext cx="4260117" cy="4260117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3C622AD5-21B9-3349-4E17-C11E4678C40B}"/>
              </a:ext>
            </a:extLst>
          </p:cNvPr>
          <p:cNvSpPr txBox="1">
            <a:spLocks/>
          </p:cNvSpPr>
          <p:nvPr/>
        </p:nvSpPr>
        <p:spPr>
          <a:xfrm>
            <a:off x="695325" y="1588135"/>
            <a:ext cx="10515600" cy="4158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1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?</a:t>
            </a:r>
            <a:r>
              <a:rPr lang="sv-SE" sz="6600" dirty="0"/>
              <a:t> </a:t>
            </a:r>
          </a:p>
          <a:p>
            <a:pPr algn="ctr"/>
            <a:r>
              <a:rPr lang="sv-SE" sz="6600" b="1" dirty="0">
                <a:latin typeface="Arial Black" panose="020B0604020202020204" pitchFamily="34" charset="0"/>
                <a:cs typeface="Arial Black" panose="020B0604020202020204" pitchFamily="34" charset="0"/>
              </a:rPr>
              <a:t>TIMMAR</a:t>
            </a:r>
          </a:p>
        </p:txBody>
      </p:sp>
      <p:cxnSp>
        <p:nvCxnSpPr>
          <p:cNvPr id="8" name="Rak 7">
            <a:extLst>
              <a:ext uri="{FF2B5EF4-FFF2-40B4-BE49-F238E27FC236}">
                <a16:creationId xmlns:a16="http://schemas.microsoft.com/office/drawing/2014/main" id="{A8EC9152-A5C1-C4BE-6CDE-A3197F1717FE}"/>
              </a:ext>
            </a:extLst>
          </p:cNvPr>
          <p:cNvCxnSpPr/>
          <p:nvPr/>
        </p:nvCxnSpPr>
        <p:spPr>
          <a:xfrm>
            <a:off x="838200" y="1458685"/>
            <a:ext cx="7086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033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33553-2C85-F424-64BD-7BC4220D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ITC Avant Garde Std XLt" panose="020B0302020202020204" pitchFamily="34" charset="0"/>
              </a:rPr>
              <a:t>Fältskötsel</a:t>
            </a:r>
          </a:p>
        </p:txBody>
      </p:sp>
      <p:pic>
        <p:nvPicPr>
          <p:cNvPr id="4" name="Bildobjekt 3" descr="En bild som visar symbol, emblem, logotyp, Varumärke&#10;&#10;Automatiskt genererad beskrivning">
            <a:extLst>
              <a:ext uri="{FF2B5EF4-FFF2-40B4-BE49-F238E27FC236}">
                <a16:creationId xmlns:a16="http://schemas.microsoft.com/office/drawing/2014/main" id="{0D434B6D-402F-6134-510B-65A9DAFC4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308" y="-671374"/>
            <a:ext cx="4260117" cy="4260117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3C622AD5-21B9-3349-4E17-C11E4678C40B}"/>
              </a:ext>
            </a:extLst>
          </p:cNvPr>
          <p:cNvSpPr txBox="1">
            <a:spLocks/>
          </p:cNvSpPr>
          <p:nvPr/>
        </p:nvSpPr>
        <p:spPr>
          <a:xfrm>
            <a:off x="695325" y="1588135"/>
            <a:ext cx="10515600" cy="4158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1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200</a:t>
            </a:r>
            <a:r>
              <a:rPr lang="sv-SE" sz="6600" dirty="0"/>
              <a:t> </a:t>
            </a:r>
          </a:p>
          <a:p>
            <a:pPr algn="ctr"/>
            <a:r>
              <a:rPr lang="sv-SE" sz="6600" b="1" dirty="0">
                <a:latin typeface="Arial Black" panose="020B0604020202020204" pitchFamily="34" charset="0"/>
                <a:cs typeface="Arial Black" panose="020B0604020202020204" pitchFamily="34" charset="0"/>
              </a:rPr>
              <a:t>TIMMAR</a:t>
            </a:r>
          </a:p>
        </p:txBody>
      </p:sp>
      <p:cxnSp>
        <p:nvCxnSpPr>
          <p:cNvPr id="8" name="Rak 7">
            <a:extLst>
              <a:ext uri="{FF2B5EF4-FFF2-40B4-BE49-F238E27FC236}">
                <a16:creationId xmlns:a16="http://schemas.microsoft.com/office/drawing/2014/main" id="{A8EC9152-A5C1-C4BE-6CDE-A3197F1717FE}"/>
              </a:ext>
            </a:extLst>
          </p:cNvPr>
          <p:cNvCxnSpPr/>
          <p:nvPr/>
        </p:nvCxnSpPr>
        <p:spPr>
          <a:xfrm>
            <a:off x="838200" y="1458685"/>
            <a:ext cx="7086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33553-2C85-F424-64BD-7BC4220D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ITC Avant Garde Std XLt" panose="020B0302020202020204" pitchFamily="34" charset="0"/>
              </a:rPr>
              <a:t>Ekonomi bokslut</a:t>
            </a:r>
          </a:p>
        </p:txBody>
      </p:sp>
      <p:pic>
        <p:nvPicPr>
          <p:cNvPr id="4" name="Bildobjekt 3" descr="En bild som visar symbol, emblem, logotyp, Varumärke&#10;&#10;Automatiskt genererad beskrivning">
            <a:extLst>
              <a:ext uri="{FF2B5EF4-FFF2-40B4-BE49-F238E27FC236}">
                <a16:creationId xmlns:a16="http://schemas.microsoft.com/office/drawing/2014/main" id="{0D434B6D-402F-6134-510B-65A9DAFC4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308" y="-671374"/>
            <a:ext cx="4260117" cy="4260117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3C622AD5-21B9-3349-4E17-C11E4678C40B}"/>
              </a:ext>
            </a:extLst>
          </p:cNvPr>
          <p:cNvSpPr txBox="1">
            <a:spLocks/>
          </p:cNvSpPr>
          <p:nvPr/>
        </p:nvSpPr>
        <p:spPr>
          <a:xfrm>
            <a:off x="695325" y="1588135"/>
            <a:ext cx="10515600" cy="4158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1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500</a:t>
            </a:r>
            <a:r>
              <a:rPr lang="sv-SE" sz="6600" dirty="0"/>
              <a:t> </a:t>
            </a:r>
          </a:p>
          <a:p>
            <a:pPr algn="ctr"/>
            <a:r>
              <a:rPr lang="sv-SE" sz="6600" b="1" dirty="0">
                <a:latin typeface="Arial Black" panose="020B0604020202020204" pitchFamily="34" charset="0"/>
                <a:cs typeface="Arial Black" panose="020B0604020202020204" pitchFamily="34" charset="0"/>
              </a:rPr>
              <a:t>TIMMAR</a:t>
            </a:r>
          </a:p>
        </p:txBody>
      </p:sp>
      <p:cxnSp>
        <p:nvCxnSpPr>
          <p:cNvPr id="8" name="Rak 7">
            <a:extLst>
              <a:ext uri="{FF2B5EF4-FFF2-40B4-BE49-F238E27FC236}">
                <a16:creationId xmlns:a16="http://schemas.microsoft.com/office/drawing/2014/main" id="{A8EC9152-A5C1-C4BE-6CDE-A3197F1717FE}"/>
              </a:ext>
            </a:extLst>
          </p:cNvPr>
          <p:cNvCxnSpPr/>
          <p:nvPr/>
        </p:nvCxnSpPr>
        <p:spPr>
          <a:xfrm>
            <a:off x="838200" y="1458685"/>
            <a:ext cx="7086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0209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33553-2C85-F424-64BD-7BC4220D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ITC Avant Garde Std XLt" panose="020B0302020202020204" pitchFamily="34" charset="0"/>
              </a:rPr>
              <a:t>Styrelsemöten BSFK</a:t>
            </a:r>
          </a:p>
        </p:txBody>
      </p:sp>
      <p:pic>
        <p:nvPicPr>
          <p:cNvPr id="4" name="Bildobjekt 3" descr="En bild som visar symbol, emblem, logotyp, Varumärke&#10;&#10;Automatiskt genererad beskrivning">
            <a:extLst>
              <a:ext uri="{FF2B5EF4-FFF2-40B4-BE49-F238E27FC236}">
                <a16:creationId xmlns:a16="http://schemas.microsoft.com/office/drawing/2014/main" id="{0D434B6D-402F-6134-510B-65A9DAFC4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308" y="-671374"/>
            <a:ext cx="4260117" cy="4260117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3C622AD5-21B9-3349-4E17-C11E4678C40B}"/>
              </a:ext>
            </a:extLst>
          </p:cNvPr>
          <p:cNvSpPr txBox="1">
            <a:spLocks/>
          </p:cNvSpPr>
          <p:nvPr/>
        </p:nvSpPr>
        <p:spPr>
          <a:xfrm>
            <a:off x="695325" y="1588135"/>
            <a:ext cx="10515600" cy="4158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1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420</a:t>
            </a:r>
            <a:r>
              <a:rPr lang="sv-SE" sz="6600" dirty="0"/>
              <a:t> </a:t>
            </a:r>
          </a:p>
          <a:p>
            <a:pPr algn="ctr"/>
            <a:r>
              <a:rPr lang="sv-SE" sz="6600" b="1" dirty="0">
                <a:latin typeface="Arial Black" panose="020B0604020202020204" pitchFamily="34" charset="0"/>
                <a:cs typeface="Arial Black" panose="020B0604020202020204" pitchFamily="34" charset="0"/>
              </a:rPr>
              <a:t>TIMMAR</a:t>
            </a:r>
          </a:p>
        </p:txBody>
      </p:sp>
      <p:cxnSp>
        <p:nvCxnSpPr>
          <p:cNvPr id="8" name="Rak 7">
            <a:extLst>
              <a:ext uri="{FF2B5EF4-FFF2-40B4-BE49-F238E27FC236}">
                <a16:creationId xmlns:a16="http://schemas.microsoft.com/office/drawing/2014/main" id="{A8EC9152-A5C1-C4BE-6CDE-A3197F1717FE}"/>
              </a:ext>
            </a:extLst>
          </p:cNvPr>
          <p:cNvCxnSpPr/>
          <p:nvPr/>
        </p:nvCxnSpPr>
        <p:spPr>
          <a:xfrm>
            <a:off x="838200" y="1458685"/>
            <a:ext cx="7086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917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33553-2C85-F424-64BD-7BC4220D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ITC Avant Garde Std XLt" panose="020B0302020202020204" pitchFamily="34" charset="0"/>
              </a:rPr>
              <a:t>Styrelsemöten BFF</a:t>
            </a:r>
          </a:p>
        </p:txBody>
      </p:sp>
      <p:pic>
        <p:nvPicPr>
          <p:cNvPr id="4" name="Bildobjekt 3" descr="En bild som visar symbol, emblem, logotyp, Varumärke&#10;&#10;Automatiskt genererad beskrivning">
            <a:extLst>
              <a:ext uri="{FF2B5EF4-FFF2-40B4-BE49-F238E27FC236}">
                <a16:creationId xmlns:a16="http://schemas.microsoft.com/office/drawing/2014/main" id="{0D434B6D-402F-6134-510B-65A9DAFC4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308" y="-671374"/>
            <a:ext cx="4260117" cy="4260117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3C622AD5-21B9-3349-4E17-C11E4678C40B}"/>
              </a:ext>
            </a:extLst>
          </p:cNvPr>
          <p:cNvSpPr txBox="1">
            <a:spLocks/>
          </p:cNvSpPr>
          <p:nvPr/>
        </p:nvSpPr>
        <p:spPr>
          <a:xfrm>
            <a:off x="695325" y="1588135"/>
            <a:ext cx="10515600" cy="4158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1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240</a:t>
            </a:r>
            <a:r>
              <a:rPr lang="sv-SE" sz="6600" dirty="0"/>
              <a:t> </a:t>
            </a:r>
          </a:p>
          <a:p>
            <a:pPr algn="ctr"/>
            <a:r>
              <a:rPr lang="sv-SE" sz="6600" b="1" dirty="0">
                <a:latin typeface="Arial Black" panose="020B0604020202020204" pitchFamily="34" charset="0"/>
                <a:cs typeface="Arial Black" panose="020B0604020202020204" pitchFamily="34" charset="0"/>
              </a:rPr>
              <a:t>TIMMAR</a:t>
            </a:r>
          </a:p>
        </p:txBody>
      </p:sp>
      <p:cxnSp>
        <p:nvCxnSpPr>
          <p:cNvPr id="8" name="Rak 7">
            <a:extLst>
              <a:ext uri="{FF2B5EF4-FFF2-40B4-BE49-F238E27FC236}">
                <a16:creationId xmlns:a16="http://schemas.microsoft.com/office/drawing/2014/main" id="{A8EC9152-A5C1-C4BE-6CDE-A3197F1717FE}"/>
              </a:ext>
            </a:extLst>
          </p:cNvPr>
          <p:cNvCxnSpPr/>
          <p:nvPr/>
        </p:nvCxnSpPr>
        <p:spPr>
          <a:xfrm>
            <a:off x="838200" y="1458685"/>
            <a:ext cx="7086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927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33553-2C85-F424-64BD-7BC4220D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ITC Avant Garde Std XLt" panose="020B0302020202020204" pitchFamily="34" charset="0"/>
              </a:rPr>
              <a:t>Totalt Ideellt arbete</a:t>
            </a:r>
          </a:p>
        </p:txBody>
      </p:sp>
      <p:pic>
        <p:nvPicPr>
          <p:cNvPr id="4" name="Bildobjekt 3" descr="En bild som visar symbol, emblem, logotyp, Varumärke&#10;&#10;Automatiskt genererad beskrivning">
            <a:extLst>
              <a:ext uri="{FF2B5EF4-FFF2-40B4-BE49-F238E27FC236}">
                <a16:creationId xmlns:a16="http://schemas.microsoft.com/office/drawing/2014/main" id="{0D434B6D-402F-6134-510B-65A9DAFC4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308" y="-671374"/>
            <a:ext cx="4260117" cy="4260117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3C622AD5-21B9-3349-4E17-C11E4678C40B}"/>
              </a:ext>
            </a:extLst>
          </p:cNvPr>
          <p:cNvSpPr txBox="1">
            <a:spLocks/>
          </p:cNvSpPr>
          <p:nvPr/>
        </p:nvSpPr>
        <p:spPr>
          <a:xfrm>
            <a:off x="695325" y="1588135"/>
            <a:ext cx="10515600" cy="4158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1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7596</a:t>
            </a:r>
            <a:r>
              <a:rPr lang="sv-SE" sz="6600" dirty="0"/>
              <a:t> </a:t>
            </a:r>
          </a:p>
          <a:p>
            <a:pPr algn="ctr"/>
            <a:r>
              <a:rPr lang="sv-SE" sz="6600" b="1" dirty="0">
                <a:latin typeface="Arial Black" panose="020B0604020202020204" pitchFamily="34" charset="0"/>
                <a:cs typeface="Arial Black" panose="020B0604020202020204" pitchFamily="34" charset="0"/>
              </a:rPr>
              <a:t>TIMMAR</a:t>
            </a:r>
          </a:p>
        </p:txBody>
      </p:sp>
      <p:cxnSp>
        <p:nvCxnSpPr>
          <p:cNvPr id="8" name="Rak 7">
            <a:extLst>
              <a:ext uri="{FF2B5EF4-FFF2-40B4-BE49-F238E27FC236}">
                <a16:creationId xmlns:a16="http://schemas.microsoft.com/office/drawing/2014/main" id="{A8EC9152-A5C1-C4BE-6CDE-A3197F1717FE}"/>
              </a:ext>
            </a:extLst>
          </p:cNvPr>
          <p:cNvCxnSpPr/>
          <p:nvPr/>
        </p:nvCxnSpPr>
        <p:spPr>
          <a:xfrm>
            <a:off x="838200" y="1458685"/>
            <a:ext cx="7086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7080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33553-2C85-F424-64BD-7BC4220D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ITC Avant Garde Std XLt" panose="020B0302020202020204" pitchFamily="34" charset="0"/>
              </a:rPr>
              <a:t>Flygledare</a:t>
            </a:r>
          </a:p>
        </p:txBody>
      </p:sp>
      <p:pic>
        <p:nvPicPr>
          <p:cNvPr id="4" name="Bildobjekt 3" descr="En bild som visar symbol, emblem, logotyp, Varumärke&#10;&#10;Automatiskt genererad beskrivning">
            <a:extLst>
              <a:ext uri="{FF2B5EF4-FFF2-40B4-BE49-F238E27FC236}">
                <a16:creationId xmlns:a16="http://schemas.microsoft.com/office/drawing/2014/main" id="{0D434B6D-402F-6134-510B-65A9DAFC4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308" y="-671374"/>
            <a:ext cx="4260117" cy="4260117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3C622AD5-21B9-3349-4E17-C11E4678C40B}"/>
              </a:ext>
            </a:extLst>
          </p:cNvPr>
          <p:cNvSpPr txBox="1">
            <a:spLocks/>
          </p:cNvSpPr>
          <p:nvPr/>
        </p:nvSpPr>
        <p:spPr>
          <a:xfrm>
            <a:off x="695325" y="1588135"/>
            <a:ext cx="10515600" cy="4158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1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540</a:t>
            </a:r>
            <a:r>
              <a:rPr lang="sv-SE" sz="6600" dirty="0"/>
              <a:t> </a:t>
            </a:r>
          </a:p>
          <a:p>
            <a:pPr algn="ctr"/>
            <a:r>
              <a:rPr lang="sv-SE" sz="6600" b="1" dirty="0">
                <a:latin typeface="Arial Black" panose="020B0604020202020204" pitchFamily="34" charset="0"/>
                <a:cs typeface="Arial Black" panose="020B0604020202020204" pitchFamily="34" charset="0"/>
              </a:rPr>
              <a:t>TIMMAR</a:t>
            </a:r>
          </a:p>
        </p:txBody>
      </p:sp>
      <p:cxnSp>
        <p:nvCxnSpPr>
          <p:cNvPr id="8" name="Rak 7">
            <a:extLst>
              <a:ext uri="{FF2B5EF4-FFF2-40B4-BE49-F238E27FC236}">
                <a16:creationId xmlns:a16="http://schemas.microsoft.com/office/drawing/2014/main" id="{A8EC9152-A5C1-C4BE-6CDE-A3197F1717FE}"/>
              </a:ext>
            </a:extLst>
          </p:cNvPr>
          <p:cNvCxnSpPr/>
          <p:nvPr/>
        </p:nvCxnSpPr>
        <p:spPr>
          <a:xfrm>
            <a:off x="838200" y="1458685"/>
            <a:ext cx="7086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290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33553-2C85-F424-64BD-7BC4220DD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868886" cy="1942635"/>
          </a:xfrm>
        </p:spPr>
        <p:txBody>
          <a:bodyPr/>
          <a:lstStyle/>
          <a:p>
            <a:r>
              <a:rPr lang="sv-SE" dirty="0">
                <a:latin typeface="ITC Avant Garde Std XLt" panose="020B0302020202020204" pitchFamily="34" charset="0"/>
              </a:rPr>
              <a:t>Detta motsvarar 4,3 heltidsanställda</a:t>
            </a:r>
          </a:p>
        </p:txBody>
      </p:sp>
      <p:pic>
        <p:nvPicPr>
          <p:cNvPr id="4" name="Bildobjekt 3" descr="En bild som visar symbol, emblem, logotyp, Varumärke&#10;&#10;Automatiskt genererad beskrivning">
            <a:extLst>
              <a:ext uri="{FF2B5EF4-FFF2-40B4-BE49-F238E27FC236}">
                <a16:creationId xmlns:a16="http://schemas.microsoft.com/office/drawing/2014/main" id="{0D434B6D-402F-6134-510B-65A9DAFC4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308" y="-671374"/>
            <a:ext cx="4260117" cy="4260117"/>
          </a:xfrm>
          <a:prstGeom prst="rect">
            <a:avLst/>
          </a:prstGeom>
        </p:spPr>
      </p:pic>
      <p:cxnSp>
        <p:nvCxnSpPr>
          <p:cNvPr id="8" name="Rak 7">
            <a:extLst>
              <a:ext uri="{FF2B5EF4-FFF2-40B4-BE49-F238E27FC236}">
                <a16:creationId xmlns:a16="http://schemas.microsoft.com/office/drawing/2014/main" id="{A8EC9152-A5C1-C4BE-6CDE-A3197F1717FE}"/>
              </a:ext>
            </a:extLst>
          </p:cNvPr>
          <p:cNvCxnSpPr/>
          <p:nvPr/>
        </p:nvCxnSpPr>
        <p:spPr>
          <a:xfrm>
            <a:off x="838200" y="2035628"/>
            <a:ext cx="7086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Bild 5" descr="Grupp med hel fyllning">
            <a:extLst>
              <a:ext uri="{FF2B5EF4-FFF2-40B4-BE49-F238E27FC236}">
                <a16:creationId xmlns:a16="http://schemas.microsoft.com/office/drawing/2014/main" id="{F6DBB3C2-295A-3007-E10E-D3230F029F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0486" y="1676400"/>
            <a:ext cx="5181600" cy="5181600"/>
          </a:xfrm>
          <a:prstGeom prst="rect">
            <a:avLst/>
          </a:prstGeom>
        </p:spPr>
      </p:pic>
      <p:pic>
        <p:nvPicPr>
          <p:cNvPr id="11" name="Bild 10" descr="Förvirrad person med hel fyllning">
            <a:extLst>
              <a:ext uri="{FF2B5EF4-FFF2-40B4-BE49-F238E27FC236}">
                <a16:creationId xmlns:a16="http://schemas.microsoft.com/office/drawing/2014/main" id="{66BB1899-96FA-D5CC-B25C-7CC5A79A8E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854210" y="3346904"/>
            <a:ext cx="2607576" cy="2607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651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33553-2C85-F424-64BD-7BC4220DD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868886" cy="1942635"/>
          </a:xfrm>
        </p:spPr>
        <p:txBody>
          <a:bodyPr/>
          <a:lstStyle/>
          <a:p>
            <a:r>
              <a:rPr lang="sv-SE" dirty="0">
                <a:latin typeface="ITC Avant Garde Std XLt" panose="020B0302020202020204" pitchFamily="34" charset="0"/>
              </a:rPr>
              <a:t>7596 timmar motsvarar</a:t>
            </a:r>
          </a:p>
        </p:txBody>
      </p:sp>
      <p:pic>
        <p:nvPicPr>
          <p:cNvPr id="4" name="Bildobjekt 3" descr="En bild som visar symbol, emblem, logotyp, Varumärke&#10;&#10;Automatiskt genererad beskrivning">
            <a:extLst>
              <a:ext uri="{FF2B5EF4-FFF2-40B4-BE49-F238E27FC236}">
                <a16:creationId xmlns:a16="http://schemas.microsoft.com/office/drawing/2014/main" id="{0D434B6D-402F-6134-510B-65A9DAFC4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308" y="-671374"/>
            <a:ext cx="4260117" cy="4260117"/>
          </a:xfrm>
          <a:prstGeom prst="rect">
            <a:avLst/>
          </a:prstGeom>
        </p:spPr>
      </p:pic>
      <p:cxnSp>
        <p:nvCxnSpPr>
          <p:cNvPr id="8" name="Rak 7">
            <a:extLst>
              <a:ext uri="{FF2B5EF4-FFF2-40B4-BE49-F238E27FC236}">
                <a16:creationId xmlns:a16="http://schemas.microsoft.com/office/drawing/2014/main" id="{A8EC9152-A5C1-C4BE-6CDE-A3197F1717FE}"/>
              </a:ext>
            </a:extLst>
          </p:cNvPr>
          <p:cNvCxnSpPr/>
          <p:nvPr/>
        </p:nvCxnSpPr>
        <p:spPr>
          <a:xfrm>
            <a:off x="838200" y="1676400"/>
            <a:ext cx="7086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ruta 4">
            <a:extLst>
              <a:ext uri="{FF2B5EF4-FFF2-40B4-BE49-F238E27FC236}">
                <a16:creationId xmlns:a16="http://schemas.microsoft.com/office/drawing/2014/main" id="{BD434E1C-5FD4-2083-C8DA-E0BD86CB6784}"/>
              </a:ext>
            </a:extLst>
          </p:cNvPr>
          <p:cNvSpPr txBox="1"/>
          <p:nvPr/>
        </p:nvSpPr>
        <p:spPr>
          <a:xfrm>
            <a:off x="1629844" y="5305151"/>
            <a:ext cx="26329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1200" dirty="0">
                <a:latin typeface="ITC Avant Garde Std XLt" panose="020B0302020202020204" pitchFamily="34" charset="0"/>
                <a:ea typeface="+mj-ea"/>
                <a:cs typeface="+mj-cs"/>
              </a:rPr>
              <a:t>200 medlemmar i föreningen  </a:t>
            </a:r>
          </a:p>
          <a:p>
            <a:pPr algn="ctr"/>
            <a:r>
              <a:rPr lang="sv-SE" sz="1200" dirty="0">
                <a:latin typeface="ITC Avant Garde Std XLt" panose="020B0302020202020204" pitchFamily="34" charset="0"/>
                <a:ea typeface="+mj-ea"/>
                <a:cs typeface="+mj-cs"/>
              </a:rPr>
              <a:t>38 timmar/person</a:t>
            </a:r>
          </a:p>
        </p:txBody>
      </p:sp>
      <p:pic>
        <p:nvPicPr>
          <p:cNvPr id="33" name="Bild 32" descr="Pilot hane med hel fyllning">
            <a:extLst>
              <a:ext uri="{FF2B5EF4-FFF2-40B4-BE49-F238E27FC236}">
                <a16:creationId xmlns:a16="http://schemas.microsoft.com/office/drawing/2014/main" id="{D25137F4-0B2A-5D34-C737-BF12D08CF2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49931" y="3036853"/>
            <a:ext cx="314132" cy="314132"/>
          </a:xfrm>
          <a:prstGeom prst="rect">
            <a:avLst/>
          </a:prstGeom>
        </p:spPr>
      </p:pic>
      <p:pic>
        <p:nvPicPr>
          <p:cNvPr id="35" name="Bild 34" descr="Kontors arbetare ha med hel fyllning">
            <a:extLst>
              <a:ext uri="{FF2B5EF4-FFF2-40B4-BE49-F238E27FC236}">
                <a16:creationId xmlns:a16="http://schemas.microsoft.com/office/drawing/2014/main" id="{6381D44F-3EA5-492D-6DF9-58817F18BF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36585" y="4867468"/>
            <a:ext cx="314132" cy="314132"/>
          </a:xfrm>
          <a:prstGeom prst="rect">
            <a:avLst/>
          </a:prstGeom>
        </p:spPr>
      </p:pic>
      <p:pic>
        <p:nvPicPr>
          <p:cNvPr id="37" name="Bild 36" descr="Office Worker-hona med hel fyllning">
            <a:extLst>
              <a:ext uri="{FF2B5EF4-FFF2-40B4-BE49-F238E27FC236}">
                <a16:creationId xmlns:a16="http://schemas.microsoft.com/office/drawing/2014/main" id="{2E97F5B1-BF6E-8D0F-CA2F-F93C6A96452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681227" y="4867468"/>
            <a:ext cx="314132" cy="314132"/>
          </a:xfrm>
          <a:prstGeom prst="rect">
            <a:avLst/>
          </a:prstGeom>
        </p:spPr>
      </p:pic>
      <p:pic>
        <p:nvPicPr>
          <p:cNvPr id="38" name="Bild 37" descr="Kontors arbetare ha med hel fyllning">
            <a:extLst>
              <a:ext uri="{FF2B5EF4-FFF2-40B4-BE49-F238E27FC236}">
                <a16:creationId xmlns:a16="http://schemas.microsoft.com/office/drawing/2014/main" id="{990C479B-46D9-2BC4-97D5-33B64CA643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25567" y="4867468"/>
            <a:ext cx="314132" cy="314132"/>
          </a:xfrm>
          <a:prstGeom prst="rect">
            <a:avLst/>
          </a:prstGeom>
        </p:spPr>
      </p:pic>
      <p:pic>
        <p:nvPicPr>
          <p:cNvPr id="39" name="Bild 38" descr="Office Worker-hona med hel fyllning">
            <a:extLst>
              <a:ext uri="{FF2B5EF4-FFF2-40B4-BE49-F238E27FC236}">
                <a16:creationId xmlns:a16="http://schemas.microsoft.com/office/drawing/2014/main" id="{5BD393BC-C33A-A0F0-2D18-63C223956D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163828" y="4867468"/>
            <a:ext cx="314132" cy="314132"/>
          </a:xfrm>
          <a:prstGeom prst="rect">
            <a:avLst/>
          </a:prstGeom>
        </p:spPr>
      </p:pic>
      <p:pic>
        <p:nvPicPr>
          <p:cNvPr id="40" name="Bild 39" descr="Kontors arbetare ha med hel fyllning">
            <a:extLst>
              <a:ext uri="{FF2B5EF4-FFF2-40B4-BE49-F238E27FC236}">
                <a16:creationId xmlns:a16="http://schemas.microsoft.com/office/drawing/2014/main" id="{B4EDFEF2-38FF-26AF-4B33-EB69C32B92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392236" y="4867468"/>
            <a:ext cx="314132" cy="314132"/>
          </a:xfrm>
          <a:prstGeom prst="rect">
            <a:avLst/>
          </a:prstGeom>
        </p:spPr>
      </p:pic>
      <p:pic>
        <p:nvPicPr>
          <p:cNvPr id="41" name="Bild 40" descr="Office Worker-hona med hel fyllning">
            <a:extLst>
              <a:ext uri="{FF2B5EF4-FFF2-40B4-BE49-F238E27FC236}">
                <a16:creationId xmlns:a16="http://schemas.microsoft.com/office/drawing/2014/main" id="{D23DC480-3B1C-FE7E-2E1F-3C9018A6A55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36878" y="4867468"/>
            <a:ext cx="314132" cy="314132"/>
          </a:xfrm>
          <a:prstGeom prst="rect">
            <a:avLst/>
          </a:prstGeom>
        </p:spPr>
      </p:pic>
      <p:pic>
        <p:nvPicPr>
          <p:cNvPr id="42" name="Bild 41" descr="Kontors arbetare ha med hel fyllning">
            <a:extLst>
              <a:ext uri="{FF2B5EF4-FFF2-40B4-BE49-F238E27FC236}">
                <a16:creationId xmlns:a16="http://schemas.microsoft.com/office/drawing/2014/main" id="{14FD8E32-C25E-6334-C63F-BA6ECF4822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81218" y="4867468"/>
            <a:ext cx="314132" cy="314132"/>
          </a:xfrm>
          <a:prstGeom prst="rect">
            <a:avLst/>
          </a:prstGeom>
        </p:spPr>
      </p:pic>
      <p:pic>
        <p:nvPicPr>
          <p:cNvPr id="43" name="Bild 42" descr="Office Worker-hona med hel fyllning">
            <a:extLst>
              <a:ext uri="{FF2B5EF4-FFF2-40B4-BE49-F238E27FC236}">
                <a16:creationId xmlns:a16="http://schemas.microsoft.com/office/drawing/2014/main" id="{EEEAF389-DFF8-475C-AE26-568B5D13AE9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119479" y="4867468"/>
            <a:ext cx="314132" cy="314132"/>
          </a:xfrm>
          <a:prstGeom prst="rect">
            <a:avLst/>
          </a:prstGeom>
        </p:spPr>
      </p:pic>
      <p:pic>
        <p:nvPicPr>
          <p:cNvPr id="44" name="Bild 43" descr="Kontors arbetare ha med hel fyllning">
            <a:extLst>
              <a:ext uri="{FF2B5EF4-FFF2-40B4-BE49-F238E27FC236}">
                <a16:creationId xmlns:a16="http://schemas.microsoft.com/office/drawing/2014/main" id="{665C1592-1B25-E25A-A479-11A9415FA2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74089" y="4553336"/>
            <a:ext cx="314132" cy="314132"/>
          </a:xfrm>
          <a:prstGeom prst="rect">
            <a:avLst/>
          </a:prstGeom>
        </p:spPr>
      </p:pic>
      <p:pic>
        <p:nvPicPr>
          <p:cNvPr id="45" name="Bild 44" descr="Office Worker-hona med hel fyllning">
            <a:extLst>
              <a:ext uri="{FF2B5EF4-FFF2-40B4-BE49-F238E27FC236}">
                <a16:creationId xmlns:a16="http://schemas.microsoft.com/office/drawing/2014/main" id="{63522AEF-857B-9F2E-3AA2-AB12EBC304B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818731" y="4553336"/>
            <a:ext cx="314132" cy="314132"/>
          </a:xfrm>
          <a:prstGeom prst="rect">
            <a:avLst/>
          </a:prstGeom>
        </p:spPr>
      </p:pic>
      <p:pic>
        <p:nvPicPr>
          <p:cNvPr id="46" name="Bild 45" descr="Kontors arbetare ha med hel fyllning">
            <a:extLst>
              <a:ext uri="{FF2B5EF4-FFF2-40B4-BE49-F238E27FC236}">
                <a16:creationId xmlns:a16="http://schemas.microsoft.com/office/drawing/2014/main" id="{A17BAE0E-C97D-DC47-241B-29156D4F3D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063071" y="4553336"/>
            <a:ext cx="314132" cy="314132"/>
          </a:xfrm>
          <a:prstGeom prst="rect">
            <a:avLst/>
          </a:prstGeom>
        </p:spPr>
      </p:pic>
      <p:pic>
        <p:nvPicPr>
          <p:cNvPr id="47" name="Bild 46" descr="Office Worker-hona med hel fyllning">
            <a:extLst>
              <a:ext uri="{FF2B5EF4-FFF2-40B4-BE49-F238E27FC236}">
                <a16:creationId xmlns:a16="http://schemas.microsoft.com/office/drawing/2014/main" id="{354C9D2E-663B-AABA-0894-C8436B0254C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301332" y="4553336"/>
            <a:ext cx="314132" cy="314132"/>
          </a:xfrm>
          <a:prstGeom prst="rect">
            <a:avLst/>
          </a:prstGeom>
        </p:spPr>
      </p:pic>
      <p:pic>
        <p:nvPicPr>
          <p:cNvPr id="48" name="Bild 47" descr="Kontors arbetare ha med hel fyllning">
            <a:extLst>
              <a:ext uri="{FF2B5EF4-FFF2-40B4-BE49-F238E27FC236}">
                <a16:creationId xmlns:a16="http://schemas.microsoft.com/office/drawing/2014/main" id="{125BC3E4-7129-244D-081F-CB7B38EC2AE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29740" y="4553336"/>
            <a:ext cx="314132" cy="314132"/>
          </a:xfrm>
          <a:prstGeom prst="rect">
            <a:avLst/>
          </a:prstGeom>
        </p:spPr>
      </p:pic>
      <p:pic>
        <p:nvPicPr>
          <p:cNvPr id="49" name="Bild 48" descr="Office Worker-hona med hel fyllning">
            <a:extLst>
              <a:ext uri="{FF2B5EF4-FFF2-40B4-BE49-F238E27FC236}">
                <a16:creationId xmlns:a16="http://schemas.microsoft.com/office/drawing/2014/main" id="{FA982AA6-407E-1AF3-AF1E-9941FE496F3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74382" y="4553336"/>
            <a:ext cx="314132" cy="314132"/>
          </a:xfrm>
          <a:prstGeom prst="rect">
            <a:avLst/>
          </a:prstGeom>
        </p:spPr>
      </p:pic>
      <p:pic>
        <p:nvPicPr>
          <p:cNvPr id="50" name="Bild 49" descr="Kontors arbetare ha med hel fyllning">
            <a:extLst>
              <a:ext uri="{FF2B5EF4-FFF2-40B4-BE49-F238E27FC236}">
                <a16:creationId xmlns:a16="http://schemas.microsoft.com/office/drawing/2014/main" id="{12B5ED14-D51A-A598-D41B-C98826C35C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18722" y="4553336"/>
            <a:ext cx="314132" cy="314132"/>
          </a:xfrm>
          <a:prstGeom prst="rect">
            <a:avLst/>
          </a:prstGeom>
        </p:spPr>
      </p:pic>
      <p:pic>
        <p:nvPicPr>
          <p:cNvPr id="51" name="Bild 50" descr="Office Worker-hona med hel fyllning">
            <a:extLst>
              <a:ext uri="{FF2B5EF4-FFF2-40B4-BE49-F238E27FC236}">
                <a16:creationId xmlns:a16="http://schemas.microsoft.com/office/drawing/2014/main" id="{F7E167D6-E384-416B-1239-90DED191FA9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256983" y="4553336"/>
            <a:ext cx="314132" cy="314132"/>
          </a:xfrm>
          <a:prstGeom prst="rect">
            <a:avLst/>
          </a:prstGeom>
        </p:spPr>
      </p:pic>
      <p:pic>
        <p:nvPicPr>
          <p:cNvPr id="52" name="Bild 51" descr="Kontors arbetare ha med hel fyllning">
            <a:extLst>
              <a:ext uri="{FF2B5EF4-FFF2-40B4-BE49-F238E27FC236}">
                <a16:creationId xmlns:a16="http://schemas.microsoft.com/office/drawing/2014/main" id="{7878C4D0-AF78-84C0-0768-085A84FD51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350638" y="4867468"/>
            <a:ext cx="314132" cy="314132"/>
          </a:xfrm>
          <a:prstGeom prst="rect">
            <a:avLst/>
          </a:prstGeom>
        </p:spPr>
      </p:pic>
      <p:pic>
        <p:nvPicPr>
          <p:cNvPr id="53" name="Bild 52" descr="Office Worker-hona med hel fyllning">
            <a:extLst>
              <a:ext uri="{FF2B5EF4-FFF2-40B4-BE49-F238E27FC236}">
                <a16:creationId xmlns:a16="http://schemas.microsoft.com/office/drawing/2014/main" id="{31F4DB26-D2A2-D78F-B67C-5541C7D419B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88899" y="4867468"/>
            <a:ext cx="314132" cy="314132"/>
          </a:xfrm>
          <a:prstGeom prst="rect">
            <a:avLst/>
          </a:prstGeom>
        </p:spPr>
      </p:pic>
      <p:pic>
        <p:nvPicPr>
          <p:cNvPr id="55" name="Bild 54" descr="Kontors arbetare ha med hel fyllning">
            <a:extLst>
              <a:ext uri="{FF2B5EF4-FFF2-40B4-BE49-F238E27FC236}">
                <a16:creationId xmlns:a16="http://schemas.microsoft.com/office/drawing/2014/main" id="{E53DFCD3-0EC0-DD92-97A4-A51E03AAA7A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95244" y="4553336"/>
            <a:ext cx="314132" cy="314132"/>
          </a:xfrm>
          <a:prstGeom prst="rect">
            <a:avLst/>
          </a:prstGeom>
        </p:spPr>
      </p:pic>
      <p:pic>
        <p:nvPicPr>
          <p:cNvPr id="56" name="Bild 55" descr="Pilot hane med hel fyllning">
            <a:extLst>
              <a:ext uri="{FF2B5EF4-FFF2-40B4-BE49-F238E27FC236}">
                <a16:creationId xmlns:a16="http://schemas.microsoft.com/office/drawing/2014/main" id="{B4B8D5A8-B423-3047-2EF6-31792E8D09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1146" y="3381939"/>
            <a:ext cx="314132" cy="314132"/>
          </a:xfrm>
          <a:prstGeom prst="rect">
            <a:avLst/>
          </a:prstGeom>
        </p:spPr>
      </p:pic>
      <p:pic>
        <p:nvPicPr>
          <p:cNvPr id="57" name="Bild 56" descr="Pilot hane med hel fyllning">
            <a:extLst>
              <a:ext uri="{FF2B5EF4-FFF2-40B4-BE49-F238E27FC236}">
                <a16:creationId xmlns:a16="http://schemas.microsoft.com/office/drawing/2014/main" id="{651F92F6-7AE1-9A0B-FC89-DFD99F9D36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93071" y="3036853"/>
            <a:ext cx="314132" cy="314132"/>
          </a:xfrm>
          <a:prstGeom prst="rect">
            <a:avLst/>
          </a:prstGeom>
        </p:spPr>
      </p:pic>
      <p:pic>
        <p:nvPicPr>
          <p:cNvPr id="59" name="Bild 58" descr="Pilot kvinna med hel fyllning">
            <a:extLst>
              <a:ext uri="{FF2B5EF4-FFF2-40B4-BE49-F238E27FC236}">
                <a16:creationId xmlns:a16="http://schemas.microsoft.com/office/drawing/2014/main" id="{73E33027-D69B-7E1A-4FB6-AEB2C93F5CF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935772" y="3381939"/>
            <a:ext cx="314132" cy="314132"/>
          </a:xfrm>
          <a:prstGeom prst="rect">
            <a:avLst/>
          </a:prstGeom>
        </p:spPr>
      </p:pic>
      <p:pic>
        <p:nvPicPr>
          <p:cNvPr id="60" name="Bild 59" descr="Pilot kvinna med hel fyllning">
            <a:extLst>
              <a:ext uri="{FF2B5EF4-FFF2-40B4-BE49-F238E27FC236}">
                <a16:creationId xmlns:a16="http://schemas.microsoft.com/office/drawing/2014/main" id="{BD8E80A8-1A1E-713C-610B-0036CA6BE28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211146" y="3033487"/>
            <a:ext cx="314132" cy="314132"/>
          </a:xfrm>
          <a:prstGeom prst="rect">
            <a:avLst/>
          </a:prstGeom>
        </p:spPr>
      </p:pic>
      <p:pic>
        <p:nvPicPr>
          <p:cNvPr id="61" name="Bild 60" descr="Pilot kvinna med hel fyllning">
            <a:extLst>
              <a:ext uri="{FF2B5EF4-FFF2-40B4-BE49-F238E27FC236}">
                <a16:creationId xmlns:a16="http://schemas.microsoft.com/office/drawing/2014/main" id="{66F90A37-BF90-8D96-F98E-F8BF108CC97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493071" y="3381939"/>
            <a:ext cx="314132" cy="314132"/>
          </a:xfrm>
          <a:prstGeom prst="rect">
            <a:avLst/>
          </a:prstGeom>
        </p:spPr>
      </p:pic>
      <p:pic>
        <p:nvPicPr>
          <p:cNvPr id="62" name="Bild 61" descr="Office Worker-hona med hel fyllning">
            <a:extLst>
              <a:ext uri="{FF2B5EF4-FFF2-40B4-BE49-F238E27FC236}">
                <a16:creationId xmlns:a16="http://schemas.microsoft.com/office/drawing/2014/main" id="{03BA9308-8CDB-5588-7F4C-576E730AF6B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721989" y="4239204"/>
            <a:ext cx="314132" cy="314132"/>
          </a:xfrm>
          <a:prstGeom prst="rect">
            <a:avLst/>
          </a:prstGeom>
        </p:spPr>
      </p:pic>
      <p:pic>
        <p:nvPicPr>
          <p:cNvPr id="63" name="Bild 62" descr="Kontors arbetare ha med hel fyllning">
            <a:extLst>
              <a:ext uri="{FF2B5EF4-FFF2-40B4-BE49-F238E27FC236}">
                <a16:creationId xmlns:a16="http://schemas.microsoft.com/office/drawing/2014/main" id="{D4AEB1B8-FC26-F889-832C-08654D2208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66329" y="4239204"/>
            <a:ext cx="314132" cy="314132"/>
          </a:xfrm>
          <a:prstGeom prst="rect">
            <a:avLst/>
          </a:prstGeom>
        </p:spPr>
      </p:pic>
      <p:pic>
        <p:nvPicPr>
          <p:cNvPr id="64" name="Bild 63" descr="Office Worker-hona med hel fyllning">
            <a:extLst>
              <a:ext uri="{FF2B5EF4-FFF2-40B4-BE49-F238E27FC236}">
                <a16:creationId xmlns:a16="http://schemas.microsoft.com/office/drawing/2014/main" id="{CE57A965-01A7-28F5-6E8F-F824468673B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204590" y="4239204"/>
            <a:ext cx="314132" cy="314132"/>
          </a:xfrm>
          <a:prstGeom prst="rect">
            <a:avLst/>
          </a:prstGeom>
        </p:spPr>
      </p:pic>
      <p:pic>
        <p:nvPicPr>
          <p:cNvPr id="65" name="Bild 64" descr="Kontors arbetare ha med hel fyllning">
            <a:extLst>
              <a:ext uri="{FF2B5EF4-FFF2-40B4-BE49-F238E27FC236}">
                <a16:creationId xmlns:a16="http://schemas.microsoft.com/office/drawing/2014/main" id="{6CE3093F-B1E3-533A-193B-E22837B894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432998" y="4239204"/>
            <a:ext cx="314132" cy="314132"/>
          </a:xfrm>
          <a:prstGeom prst="rect">
            <a:avLst/>
          </a:prstGeom>
        </p:spPr>
      </p:pic>
      <p:pic>
        <p:nvPicPr>
          <p:cNvPr id="66" name="Bild 65" descr="Office Worker-hona med hel fyllning">
            <a:extLst>
              <a:ext uri="{FF2B5EF4-FFF2-40B4-BE49-F238E27FC236}">
                <a16:creationId xmlns:a16="http://schemas.microsoft.com/office/drawing/2014/main" id="{3FC0709E-CC37-6F25-5BB9-F2833D8DD28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77640" y="4239204"/>
            <a:ext cx="314132" cy="314132"/>
          </a:xfrm>
          <a:prstGeom prst="rect">
            <a:avLst/>
          </a:prstGeom>
        </p:spPr>
      </p:pic>
      <p:pic>
        <p:nvPicPr>
          <p:cNvPr id="67" name="Bild 66" descr="Kontors arbetare ha med hel fyllning">
            <a:extLst>
              <a:ext uri="{FF2B5EF4-FFF2-40B4-BE49-F238E27FC236}">
                <a16:creationId xmlns:a16="http://schemas.microsoft.com/office/drawing/2014/main" id="{8CEE7188-5B36-6EEE-B496-BAC593E7AA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21980" y="4239204"/>
            <a:ext cx="314132" cy="314132"/>
          </a:xfrm>
          <a:prstGeom prst="rect">
            <a:avLst/>
          </a:prstGeom>
        </p:spPr>
      </p:pic>
      <p:pic>
        <p:nvPicPr>
          <p:cNvPr id="68" name="Bild 67" descr="Office Worker-hona med hel fyllning">
            <a:extLst>
              <a:ext uri="{FF2B5EF4-FFF2-40B4-BE49-F238E27FC236}">
                <a16:creationId xmlns:a16="http://schemas.microsoft.com/office/drawing/2014/main" id="{0976DD99-FC5E-A7AD-023B-E4855D12218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160241" y="4239204"/>
            <a:ext cx="314132" cy="314132"/>
          </a:xfrm>
          <a:prstGeom prst="rect">
            <a:avLst/>
          </a:prstGeom>
        </p:spPr>
      </p:pic>
      <p:pic>
        <p:nvPicPr>
          <p:cNvPr id="69" name="Bild 68" descr="Kontors arbetare ha med hel fyllning">
            <a:extLst>
              <a:ext uri="{FF2B5EF4-FFF2-40B4-BE49-F238E27FC236}">
                <a16:creationId xmlns:a16="http://schemas.microsoft.com/office/drawing/2014/main" id="{3554D05E-CAF2-DFB3-B256-A95FE051C1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398502" y="4239204"/>
            <a:ext cx="314132" cy="314132"/>
          </a:xfrm>
          <a:prstGeom prst="rect">
            <a:avLst/>
          </a:prstGeom>
        </p:spPr>
      </p:pic>
      <p:pic>
        <p:nvPicPr>
          <p:cNvPr id="70" name="Bild 69" descr="Kontors arbetare ha med hel fyllning">
            <a:extLst>
              <a:ext uri="{FF2B5EF4-FFF2-40B4-BE49-F238E27FC236}">
                <a16:creationId xmlns:a16="http://schemas.microsoft.com/office/drawing/2014/main" id="{DE67ADA2-0F54-775E-578D-F861682C1B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869889" y="3933246"/>
            <a:ext cx="314132" cy="314132"/>
          </a:xfrm>
          <a:prstGeom prst="rect">
            <a:avLst/>
          </a:prstGeom>
        </p:spPr>
      </p:pic>
      <p:pic>
        <p:nvPicPr>
          <p:cNvPr id="71" name="Bild 70" descr="Office Worker-hona med hel fyllning">
            <a:extLst>
              <a:ext uri="{FF2B5EF4-FFF2-40B4-BE49-F238E27FC236}">
                <a16:creationId xmlns:a16="http://schemas.microsoft.com/office/drawing/2014/main" id="{153E11C7-A98E-08EF-4590-891F7A1F7C2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108150" y="3933246"/>
            <a:ext cx="314132" cy="314132"/>
          </a:xfrm>
          <a:prstGeom prst="rect">
            <a:avLst/>
          </a:prstGeom>
        </p:spPr>
      </p:pic>
      <p:pic>
        <p:nvPicPr>
          <p:cNvPr id="72" name="Bild 71" descr="Kontors arbetare ha med hel fyllning">
            <a:extLst>
              <a:ext uri="{FF2B5EF4-FFF2-40B4-BE49-F238E27FC236}">
                <a16:creationId xmlns:a16="http://schemas.microsoft.com/office/drawing/2014/main" id="{6A17A5E4-687D-C5B0-CE6A-9F8D52A100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336558" y="3933246"/>
            <a:ext cx="314132" cy="314132"/>
          </a:xfrm>
          <a:prstGeom prst="rect">
            <a:avLst/>
          </a:prstGeom>
        </p:spPr>
      </p:pic>
      <p:pic>
        <p:nvPicPr>
          <p:cNvPr id="73" name="Bild 72" descr="Office Worker-hona med hel fyllning">
            <a:extLst>
              <a:ext uri="{FF2B5EF4-FFF2-40B4-BE49-F238E27FC236}">
                <a16:creationId xmlns:a16="http://schemas.microsoft.com/office/drawing/2014/main" id="{FF0E4D84-B1AB-857B-6567-74812D040AF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81200" y="3933246"/>
            <a:ext cx="314132" cy="314132"/>
          </a:xfrm>
          <a:prstGeom prst="rect">
            <a:avLst/>
          </a:prstGeom>
        </p:spPr>
      </p:pic>
      <p:pic>
        <p:nvPicPr>
          <p:cNvPr id="74" name="Bild 73" descr="Kontors arbetare ha med hel fyllning">
            <a:extLst>
              <a:ext uri="{FF2B5EF4-FFF2-40B4-BE49-F238E27FC236}">
                <a16:creationId xmlns:a16="http://schemas.microsoft.com/office/drawing/2014/main" id="{6240BCCA-31B7-D224-FB19-411D7973BE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25540" y="3933246"/>
            <a:ext cx="314132" cy="314132"/>
          </a:xfrm>
          <a:prstGeom prst="rect">
            <a:avLst/>
          </a:prstGeom>
        </p:spPr>
      </p:pic>
      <p:pic>
        <p:nvPicPr>
          <p:cNvPr id="75" name="Bild 74" descr="Office Worker-hona med hel fyllning">
            <a:extLst>
              <a:ext uri="{FF2B5EF4-FFF2-40B4-BE49-F238E27FC236}">
                <a16:creationId xmlns:a16="http://schemas.microsoft.com/office/drawing/2014/main" id="{48553C17-9ABF-47EA-DD74-87E02732218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63801" y="3933246"/>
            <a:ext cx="314132" cy="314132"/>
          </a:xfrm>
          <a:prstGeom prst="rect">
            <a:avLst/>
          </a:prstGeom>
        </p:spPr>
      </p:pic>
      <p:pic>
        <p:nvPicPr>
          <p:cNvPr id="76" name="Bild 75" descr="Kontors arbetare ha med hel fyllning">
            <a:extLst>
              <a:ext uri="{FF2B5EF4-FFF2-40B4-BE49-F238E27FC236}">
                <a16:creationId xmlns:a16="http://schemas.microsoft.com/office/drawing/2014/main" id="{73953D46-9887-780E-9A9D-4E7A6F602B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302062" y="3933246"/>
            <a:ext cx="314132" cy="314132"/>
          </a:xfrm>
          <a:prstGeom prst="rect">
            <a:avLst/>
          </a:prstGeom>
        </p:spPr>
      </p:pic>
      <p:pic>
        <p:nvPicPr>
          <p:cNvPr id="77" name="Bild 76" descr="Office Worker-hona med hel fyllning">
            <a:extLst>
              <a:ext uri="{FF2B5EF4-FFF2-40B4-BE49-F238E27FC236}">
                <a16:creationId xmlns:a16="http://schemas.microsoft.com/office/drawing/2014/main" id="{EF958A5E-4C87-06B9-41AF-747511BDDDF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06762" y="3621383"/>
            <a:ext cx="314132" cy="314132"/>
          </a:xfrm>
          <a:prstGeom prst="rect">
            <a:avLst/>
          </a:prstGeom>
        </p:spPr>
      </p:pic>
      <p:pic>
        <p:nvPicPr>
          <p:cNvPr id="78" name="Bild 77" descr="Kontors arbetare ha med hel fyllning">
            <a:extLst>
              <a:ext uri="{FF2B5EF4-FFF2-40B4-BE49-F238E27FC236}">
                <a16:creationId xmlns:a16="http://schemas.microsoft.com/office/drawing/2014/main" id="{249B72A1-67A1-D916-A9EB-39E1637DDF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35170" y="3621383"/>
            <a:ext cx="314132" cy="314132"/>
          </a:xfrm>
          <a:prstGeom prst="rect">
            <a:avLst/>
          </a:prstGeom>
        </p:spPr>
      </p:pic>
      <p:pic>
        <p:nvPicPr>
          <p:cNvPr id="79" name="Bild 78" descr="Office Worker-hona med hel fyllning">
            <a:extLst>
              <a:ext uri="{FF2B5EF4-FFF2-40B4-BE49-F238E27FC236}">
                <a16:creationId xmlns:a16="http://schemas.microsoft.com/office/drawing/2014/main" id="{CCB5A463-7982-0BC1-71AB-389AEAF5F24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479812" y="3621383"/>
            <a:ext cx="314132" cy="314132"/>
          </a:xfrm>
          <a:prstGeom prst="rect">
            <a:avLst/>
          </a:prstGeom>
        </p:spPr>
      </p:pic>
      <p:pic>
        <p:nvPicPr>
          <p:cNvPr id="80" name="Bild 79" descr="Kontors arbetare ha med hel fyllning">
            <a:extLst>
              <a:ext uri="{FF2B5EF4-FFF2-40B4-BE49-F238E27FC236}">
                <a16:creationId xmlns:a16="http://schemas.microsoft.com/office/drawing/2014/main" id="{7E29CE72-E7A9-986E-CD3A-0AB26D5FE5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24152" y="3621383"/>
            <a:ext cx="314132" cy="314132"/>
          </a:xfrm>
          <a:prstGeom prst="rect">
            <a:avLst/>
          </a:prstGeom>
        </p:spPr>
      </p:pic>
      <p:pic>
        <p:nvPicPr>
          <p:cNvPr id="81" name="Bild 80" descr="Office Worker-hona med hel fyllning">
            <a:extLst>
              <a:ext uri="{FF2B5EF4-FFF2-40B4-BE49-F238E27FC236}">
                <a16:creationId xmlns:a16="http://schemas.microsoft.com/office/drawing/2014/main" id="{7AAEB30D-DD6E-F78B-3AFC-95131164EF8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962413" y="3621383"/>
            <a:ext cx="314132" cy="314132"/>
          </a:xfrm>
          <a:prstGeom prst="rect">
            <a:avLst/>
          </a:prstGeom>
        </p:spPr>
      </p:pic>
      <p:pic>
        <p:nvPicPr>
          <p:cNvPr id="82" name="Bild 81" descr="Kontors arbetare ha med hel fyllning">
            <a:extLst>
              <a:ext uri="{FF2B5EF4-FFF2-40B4-BE49-F238E27FC236}">
                <a16:creationId xmlns:a16="http://schemas.microsoft.com/office/drawing/2014/main" id="{FA4F6B3F-A67D-C605-DF70-321194572B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200674" y="3621383"/>
            <a:ext cx="314132" cy="314132"/>
          </a:xfrm>
          <a:prstGeom prst="rect">
            <a:avLst/>
          </a:prstGeom>
        </p:spPr>
      </p:pic>
      <p:pic>
        <p:nvPicPr>
          <p:cNvPr id="83" name="Bild 82" descr="Kontors arbetare ha med hel fyllning">
            <a:extLst>
              <a:ext uri="{FF2B5EF4-FFF2-40B4-BE49-F238E27FC236}">
                <a16:creationId xmlns:a16="http://schemas.microsoft.com/office/drawing/2014/main" id="{92E3EC61-BCC5-FF7B-00CC-6B05EBAC9F1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32819" y="3336243"/>
            <a:ext cx="314132" cy="314132"/>
          </a:xfrm>
          <a:prstGeom prst="rect">
            <a:avLst/>
          </a:prstGeom>
        </p:spPr>
      </p:pic>
      <p:pic>
        <p:nvPicPr>
          <p:cNvPr id="84" name="Bild 83" descr="Office Worker-hona med hel fyllning">
            <a:extLst>
              <a:ext uri="{FF2B5EF4-FFF2-40B4-BE49-F238E27FC236}">
                <a16:creationId xmlns:a16="http://schemas.microsoft.com/office/drawing/2014/main" id="{4A260478-14D0-D7B6-CA84-1D32E6497E3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377461" y="3336243"/>
            <a:ext cx="314132" cy="314132"/>
          </a:xfrm>
          <a:prstGeom prst="rect">
            <a:avLst/>
          </a:prstGeom>
        </p:spPr>
      </p:pic>
      <p:pic>
        <p:nvPicPr>
          <p:cNvPr id="85" name="Bild 84" descr="Kontors arbetare ha med hel fyllning">
            <a:extLst>
              <a:ext uri="{FF2B5EF4-FFF2-40B4-BE49-F238E27FC236}">
                <a16:creationId xmlns:a16="http://schemas.microsoft.com/office/drawing/2014/main" id="{3247D072-FA80-B2F4-C3AE-DE29AE1DBF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21801" y="3336243"/>
            <a:ext cx="314132" cy="314132"/>
          </a:xfrm>
          <a:prstGeom prst="rect">
            <a:avLst/>
          </a:prstGeom>
        </p:spPr>
      </p:pic>
      <p:pic>
        <p:nvPicPr>
          <p:cNvPr id="86" name="Bild 85" descr="Office Worker-hona med hel fyllning">
            <a:extLst>
              <a:ext uri="{FF2B5EF4-FFF2-40B4-BE49-F238E27FC236}">
                <a16:creationId xmlns:a16="http://schemas.microsoft.com/office/drawing/2014/main" id="{2C4874BC-9CF1-D34D-43E3-B073AA299D8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860062" y="3336243"/>
            <a:ext cx="314132" cy="314132"/>
          </a:xfrm>
          <a:prstGeom prst="rect">
            <a:avLst/>
          </a:prstGeom>
        </p:spPr>
      </p:pic>
      <p:pic>
        <p:nvPicPr>
          <p:cNvPr id="87" name="Bild 86" descr="Kontors arbetare ha med hel fyllning">
            <a:extLst>
              <a:ext uri="{FF2B5EF4-FFF2-40B4-BE49-F238E27FC236}">
                <a16:creationId xmlns:a16="http://schemas.microsoft.com/office/drawing/2014/main" id="{2C010BFC-A80E-1715-34FA-BE8FDA78FD5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98323" y="3336243"/>
            <a:ext cx="314132" cy="314132"/>
          </a:xfrm>
          <a:prstGeom prst="rect">
            <a:avLst/>
          </a:prstGeom>
        </p:spPr>
      </p:pic>
      <p:pic>
        <p:nvPicPr>
          <p:cNvPr id="88" name="Bild 87" descr="Office Worker-hona med hel fyllning">
            <a:extLst>
              <a:ext uri="{FF2B5EF4-FFF2-40B4-BE49-F238E27FC236}">
                <a16:creationId xmlns:a16="http://schemas.microsoft.com/office/drawing/2014/main" id="{6B26D72A-791D-ADDA-D9A6-04B561BDDE9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275932" y="3068007"/>
            <a:ext cx="314132" cy="314132"/>
          </a:xfrm>
          <a:prstGeom prst="rect">
            <a:avLst/>
          </a:prstGeom>
        </p:spPr>
      </p:pic>
      <p:pic>
        <p:nvPicPr>
          <p:cNvPr id="89" name="Bild 88" descr="Kontors arbetare ha med hel fyllning">
            <a:extLst>
              <a:ext uri="{FF2B5EF4-FFF2-40B4-BE49-F238E27FC236}">
                <a16:creationId xmlns:a16="http://schemas.microsoft.com/office/drawing/2014/main" id="{7221CF75-8A87-5D5C-92E0-FC93632626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20272" y="3068007"/>
            <a:ext cx="314132" cy="314132"/>
          </a:xfrm>
          <a:prstGeom prst="rect">
            <a:avLst/>
          </a:prstGeom>
        </p:spPr>
      </p:pic>
      <p:pic>
        <p:nvPicPr>
          <p:cNvPr id="90" name="Bild 89" descr="Office Worker-hona med hel fyllning">
            <a:extLst>
              <a:ext uri="{FF2B5EF4-FFF2-40B4-BE49-F238E27FC236}">
                <a16:creationId xmlns:a16="http://schemas.microsoft.com/office/drawing/2014/main" id="{71EC1542-A94D-AE89-05F9-96F36CD2D30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58533" y="3068007"/>
            <a:ext cx="314132" cy="314132"/>
          </a:xfrm>
          <a:prstGeom prst="rect">
            <a:avLst/>
          </a:prstGeom>
        </p:spPr>
      </p:pic>
      <p:pic>
        <p:nvPicPr>
          <p:cNvPr id="91" name="Bild 90" descr="Kontors arbetare ha med hel fyllning">
            <a:extLst>
              <a:ext uri="{FF2B5EF4-FFF2-40B4-BE49-F238E27FC236}">
                <a16:creationId xmlns:a16="http://schemas.microsoft.com/office/drawing/2014/main" id="{4AF7E299-0C26-C386-8DA7-F5F981C8F2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96794" y="3068007"/>
            <a:ext cx="314132" cy="314132"/>
          </a:xfrm>
          <a:prstGeom prst="rect">
            <a:avLst/>
          </a:prstGeom>
        </p:spPr>
      </p:pic>
      <p:pic>
        <p:nvPicPr>
          <p:cNvPr id="92" name="Bild 91" descr="Kontors arbetare ha med hel fyllning">
            <a:extLst>
              <a:ext uri="{FF2B5EF4-FFF2-40B4-BE49-F238E27FC236}">
                <a16:creationId xmlns:a16="http://schemas.microsoft.com/office/drawing/2014/main" id="{61305E4F-8F6D-AE15-8AFF-C1764ADC02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402999" y="2798384"/>
            <a:ext cx="314132" cy="314132"/>
          </a:xfrm>
          <a:prstGeom prst="rect">
            <a:avLst/>
          </a:prstGeom>
        </p:spPr>
      </p:pic>
      <p:pic>
        <p:nvPicPr>
          <p:cNvPr id="93" name="Bild 92" descr="Office Worker-hona med hel fyllning">
            <a:extLst>
              <a:ext uri="{FF2B5EF4-FFF2-40B4-BE49-F238E27FC236}">
                <a16:creationId xmlns:a16="http://schemas.microsoft.com/office/drawing/2014/main" id="{2DC64026-6E9A-D8C5-F15C-A98E2DA3281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41260" y="2798384"/>
            <a:ext cx="314132" cy="314132"/>
          </a:xfrm>
          <a:prstGeom prst="rect">
            <a:avLst/>
          </a:prstGeom>
        </p:spPr>
      </p:pic>
      <p:pic>
        <p:nvPicPr>
          <p:cNvPr id="94" name="Bild 93" descr="Kontors arbetare ha med hel fyllning">
            <a:extLst>
              <a:ext uri="{FF2B5EF4-FFF2-40B4-BE49-F238E27FC236}">
                <a16:creationId xmlns:a16="http://schemas.microsoft.com/office/drawing/2014/main" id="{AA6BB4BF-7716-558D-F3FE-BA641237899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79521" y="2798384"/>
            <a:ext cx="314132" cy="314132"/>
          </a:xfrm>
          <a:prstGeom prst="rect">
            <a:avLst/>
          </a:prstGeom>
        </p:spPr>
      </p:pic>
      <p:pic>
        <p:nvPicPr>
          <p:cNvPr id="95" name="Bild 94" descr="Office Worker-hona med hel fyllning">
            <a:extLst>
              <a:ext uri="{FF2B5EF4-FFF2-40B4-BE49-F238E27FC236}">
                <a16:creationId xmlns:a16="http://schemas.microsoft.com/office/drawing/2014/main" id="{5DD60DE6-B0C6-DD7E-37E3-26142870C66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24076" y="2530148"/>
            <a:ext cx="314132" cy="314132"/>
          </a:xfrm>
          <a:prstGeom prst="rect">
            <a:avLst/>
          </a:prstGeom>
        </p:spPr>
      </p:pic>
      <p:pic>
        <p:nvPicPr>
          <p:cNvPr id="96" name="Bild 95" descr="Kontors arbetare ha med hel fyllning">
            <a:extLst>
              <a:ext uri="{FF2B5EF4-FFF2-40B4-BE49-F238E27FC236}">
                <a16:creationId xmlns:a16="http://schemas.microsoft.com/office/drawing/2014/main" id="{57E99451-9EDD-FA52-D8FD-9BA73BC621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62337" y="2530148"/>
            <a:ext cx="314132" cy="314132"/>
          </a:xfrm>
          <a:prstGeom prst="rect">
            <a:avLst/>
          </a:prstGeom>
        </p:spPr>
      </p:pic>
      <p:pic>
        <p:nvPicPr>
          <p:cNvPr id="97" name="Bild 96" descr="Pilot hane med hel fyllning">
            <a:extLst>
              <a:ext uri="{FF2B5EF4-FFF2-40B4-BE49-F238E27FC236}">
                <a16:creationId xmlns:a16="http://schemas.microsoft.com/office/drawing/2014/main" id="{279CC0B7-573F-8154-6C83-8F3B937713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43473" y="3381939"/>
            <a:ext cx="314132" cy="314132"/>
          </a:xfrm>
          <a:prstGeom prst="rect">
            <a:avLst/>
          </a:prstGeom>
        </p:spPr>
      </p:pic>
      <p:pic>
        <p:nvPicPr>
          <p:cNvPr id="98" name="Bild 97" descr="Pilot hane med hel fyllning">
            <a:extLst>
              <a:ext uri="{FF2B5EF4-FFF2-40B4-BE49-F238E27FC236}">
                <a16:creationId xmlns:a16="http://schemas.microsoft.com/office/drawing/2014/main" id="{D3C53E55-C08C-E2D4-315A-A9AA02045A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25398" y="3036853"/>
            <a:ext cx="314132" cy="314132"/>
          </a:xfrm>
          <a:prstGeom prst="rect">
            <a:avLst/>
          </a:prstGeom>
        </p:spPr>
      </p:pic>
      <p:pic>
        <p:nvPicPr>
          <p:cNvPr id="99" name="Bild 98" descr="Pilot kvinna med hel fyllning">
            <a:extLst>
              <a:ext uri="{FF2B5EF4-FFF2-40B4-BE49-F238E27FC236}">
                <a16:creationId xmlns:a16="http://schemas.microsoft.com/office/drawing/2014/main" id="{68C02F61-C5BB-39CD-E984-3BDCD890BC4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743473" y="3033487"/>
            <a:ext cx="314132" cy="314132"/>
          </a:xfrm>
          <a:prstGeom prst="rect">
            <a:avLst/>
          </a:prstGeom>
        </p:spPr>
      </p:pic>
      <p:pic>
        <p:nvPicPr>
          <p:cNvPr id="100" name="Bild 99" descr="Pilot kvinna med hel fyllning">
            <a:extLst>
              <a:ext uri="{FF2B5EF4-FFF2-40B4-BE49-F238E27FC236}">
                <a16:creationId xmlns:a16="http://schemas.microsoft.com/office/drawing/2014/main" id="{0C3D0D0A-4A92-9B87-CE53-11FABEED294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025398" y="3381939"/>
            <a:ext cx="314132" cy="314132"/>
          </a:xfrm>
          <a:prstGeom prst="rect">
            <a:avLst/>
          </a:prstGeom>
        </p:spPr>
      </p:pic>
      <p:pic>
        <p:nvPicPr>
          <p:cNvPr id="101" name="Bild 100" descr="Pilot hane med hel fyllning">
            <a:extLst>
              <a:ext uri="{FF2B5EF4-FFF2-40B4-BE49-F238E27FC236}">
                <a16:creationId xmlns:a16="http://schemas.microsoft.com/office/drawing/2014/main" id="{9367B7A1-4DB2-F2B0-F38A-87CDF8B5DD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46884" y="3710706"/>
            <a:ext cx="314132" cy="314132"/>
          </a:xfrm>
          <a:prstGeom prst="rect">
            <a:avLst/>
          </a:prstGeom>
        </p:spPr>
      </p:pic>
      <p:pic>
        <p:nvPicPr>
          <p:cNvPr id="102" name="Bild 101" descr="Pilot hane med hel fyllning">
            <a:extLst>
              <a:ext uri="{FF2B5EF4-FFF2-40B4-BE49-F238E27FC236}">
                <a16:creationId xmlns:a16="http://schemas.microsoft.com/office/drawing/2014/main" id="{FE36E27A-C027-997E-39B2-A5560E618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08099" y="4055792"/>
            <a:ext cx="314132" cy="314132"/>
          </a:xfrm>
          <a:prstGeom prst="rect">
            <a:avLst/>
          </a:prstGeom>
        </p:spPr>
      </p:pic>
      <p:pic>
        <p:nvPicPr>
          <p:cNvPr id="103" name="Bild 102" descr="Pilot hane med hel fyllning">
            <a:extLst>
              <a:ext uri="{FF2B5EF4-FFF2-40B4-BE49-F238E27FC236}">
                <a16:creationId xmlns:a16="http://schemas.microsoft.com/office/drawing/2014/main" id="{7DFE1951-1882-F39B-B40C-520B6264AA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90024" y="3710706"/>
            <a:ext cx="314132" cy="314132"/>
          </a:xfrm>
          <a:prstGeom prst="rect">
            <a:avLst/>
          </a:prstGeom>
        </p:spPr>
      </p:pic>
      <p:pic>
        <p:nvPicPr>
          <p:cNvPr id="104" name="Bild 103" descr="Pilot kvinna med hel fyllning">
            <a:extLst>
              <a:ext uri="{FF2B5EF4-FFF2-40B4-BE49-F238E27FC236}">
                <a16:creationId xmlns:a16="http://schemas.microsoft.com/office/drawing/2014/main" id="{BD8278FC-B6FC-85BD-839A-0FE8FCE6052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932725" y="4055792"/>
            <a:ext cx="314132" cy="314132"/>
          </a:xfrm>
          <a:prstGeom prst="rect">
            <a:avLst/>
          </a:prstGeom>
        </p:spPr>
      </p:pic>
      <p:pic>
        <p:nvPicPr>
          <p:cNvPr id="105" name="Bild 104" descr="Pilot kvinna med hel fyllning">
            <a:extLst>
              <a:ext uri="{FF2B5EF4-FFF2-40B4-BE49-F238E27FC236}">
                <a16:creationId xmlns:a16="http://schemas.microsoft.com/office/drawing/2014/main" id="{A53C7DF8-71D6-1A4F-CD29-6590BB9225D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208099" y="3707340"/>
            <a:ext cx="314132" cy="314132"/>
          </a:xfrm>
          <a:prstGeom prst="rect">
            <a:avLst/>
          </a:prstGeom>
        </p:spPr>
      </p:pic>
      <p:pic>
        <p:nvPicPr>
          <p:cNvPr id="106" name="Bild 105" descr="Pilot kvinna med hel fyllning">
            <a:extLst>
              <a:ext uri="{FF2B5EF4-FFF2-40B4-BE49-F238E27FC236}">
                <a16:creationId xmlns:a16="http://schemas.microsoft.com/office/drawing/2014/main" id="{31279598-B93F-6340-C847-76F87900B80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490024" y="4055792"/>
            <a:ext cx="314132" cy="314132"/>
          </a:xfrm>
          <a:prstGeom prst="rect">
            <a:avLst/>
          </a:prstGeom>
        </p:spPr>
      </p:pic>
      <p:pic>
        <p:nvPicPr>
          <p:cNvPr id="107" name="Bild 106" descr="Pilot hane med hel fyllning">
            <a:extLst>
              <a:ext uri="{FF2B5EF4-FFF2-40B4-BE49-F238E27FC236}">
                <a16:creationId xmlns:a16="http://schemas.microsoft.com/office/drawing/2014/main" id="{0915D4A3-4193-7D70-5062-7117F40FC9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40426" y="4055792"/>
            <a:ext cx="314132" cy="314132"/>
          </a:xfrm>
          <a:prstGeom prst="rect">
            <a:avLst/>
          </a:prstGeom>
        </p:spPr>
      </p:pic>
      <p:pic>
        <p:nvPicPr>
          <p:cNvPr id="108" name="Bild 107" descr="Pilot hane med hel fyllning">
            <a:extLst>
              <a:ext uri="{FF2B5EF4-FFF2-40B4-BE49-F238E27FC236}">
                <a16:creationId xmlns:a16="http://schemas.microsoft.com/office/drawing/2014/main" id="{D747E05C-A4F1-9DD7-BA34-01CF2D5493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22351" y="3710706"/>
            <a:ext cx="314132" cy="314132"/>
          </a:xfrm>
          <a:prstGeom prst="rect">
            <a:avLst/>
          </a:prstGeom>
        </p:spPr>
      </p:pic>
      <p:pic>
        <p:nvPicPr>
          <p:cNvPr id="109" name="Bild 108" descr="Pilot kvinna med hel fyllning">
            <a:extLst>
              <a:ext uri="{FF2B5EF4-FFF2-40B4-BE49-F238E27FC236}">
                <a16:creationId xmlns:a16="http://schemas.microsoft.com/office/drawing/2014/main" id="{E38CC7AB-AF84-9ADE-5520-BA0E9AD8BA5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740426" y="3707340"/>
            <a:ext cx="314132" cy="314132"/>
          </a:xfrm>
          <a:prstGeom prst="rect">
            <a:avLst/>
          </a:prstGeom>
        </p:spPr>
      </p:pic>
      <p:pic>
        <p:nvPicPr>
          <p:cNvPr id="110" name="Bild 109" descr="Pilot kvinna med hel fyllning">
            <a:extLst>
              <a:ext uri="{FF2B5EF4-FFF2-40B4-BE49-F238E27FC236}">
                <a16:creationId xmlns:a16="http://schemas.microsoft.com/office/drawing/2014/main" id="{D97D07D4-3F2C-B1B3-B72F-C0347A60197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022351" y="4055792"/>
            <a:ext cx="314132" cy="314132"/>
          </a:xfrm>
          <a:prstGeom prst="rect">
            <a:avLst/>
          </a:prstGeom>
        </p:spPr>
      </p:pic>
      <p:pic>
        <p:nvPicPr>
          <p:cNvPr id="111" name="Bild 110" descr="Pilot hane med hel fyllning">
            <a:extLst>
              <a:ext uri="{FF2B5EF4-FFF2-40B4-BE49-F238E27FC236}">
                <a16:creationId xmlns:a16="http://schemas.microsoft.com/office/drawing/2014/main" id="{059D5D12-5487-6623-BA5A-D8FDF02142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46884" y="4425364"/>
            <a:ext cx="314132" cy="314132"/>
          </a:xfrm>
          <a:prstGeom prst="rect">
            <a:avLst/>
          </a:prstGeom>
        </p:spPr>
      </p:pic>
      <p:pic>
        <p:nvPicPr>
          <p:cNvPr id="112" name="Bild 111" descr="Pilot hane med hel fyllning">
            <a:extLst>
              <a:ext uri="{FF2B5EF4-FFF2-40B4-BE49-F238E27FC236}">
                <a16:creationId xmlns:a16="http://schemas.microsoft.com/office/drawing/2014/main" id="{780A269A-62DB-639B-BC38-88B4A88D36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08099" y="4770450"/>
            <a:ext cx="314132" cy="314132"/>
          </a:xfrm>
          <a:prstGeom prst="rect">
            <a:avLst/>
          </a:prstGeom>
        </p:spPr>
      </p:pic>
      <p:pic>
        <p:nvPicPr>
          <p:cNvPr id="113" name="Bild 112" descr="Pilot hane med hel fyllning">
            <a:extLst>
              <a:ext uri="{FF2B5EF4-FFF2-40B4-BE49-F238E27FC236}">
                <a16:creationId xmlns:a16="http://schemas.microsoft.com/office/drawing/2014/main" id="{FE3767E3-7978-5868-6AFA-EE35C71F25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90024" y="4425364"/>
            <a:ext cx="314132" cy="314132"/>
          </a:xfrm>
          <a:prstGeom prst="rect">
            <a:avLst/>
          </a:prstGeom>
        </p:spPr>
      </p:pic>
      <p:pic>
        <p:nvPicPr>
          <p:cNvPr id="114" name="Bild 113" descr="Pilot kvinna med hel fyllning">
            <a:extLst>
              <a:ext uri="{FF2B5EF4-FFF2-40B4-BE49-F238E27FC236}">
                <a16:creationId xmlns:a16="http://schemas.microsoft.com/office/drawing/2014/main" id="{3CE77249-79C0-B862-120A-98470AFBBFE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932725" y="4770450"/>
            <a:ext cx="314132" cy="314132"/>
          </a:xfrm>
          <a:prstGeom prst="rect">
            <a:avLst/>
          </a:prstGeom>
        </p:spPr>
      </p:pic>
      <p:pic>
        <p:nvPicPr>
          <p:cNvPr id="115" name="Bild 114" descr="Pilot kvinna med hel fyllning">
            <a:extLst>
              <a:ext uri="{FF2B5EF4-FFF2-40B4-BE49-F238E27FC236}">
                <a16:creationId xmlns:a16="http://schemas.microsoft.com/office/drawing/2014/main" id="{19339421-526D-E5F4-B476-CEAEBF33355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208099" y="4421998"/>
            <a:ext cx="314132" cy="314132"/>
          </a:xfrm>
          <a:prstGeom prst="rect">
            <a:avLst/>
          </a:prstGeom>
        </p:spPr>
      </p:pic>
      <p:pic>
        <p:nvPicPr>
          <p:cNvPr id="116" name="Bild 115" descr="Pilot kvinna med hel fyllning">
            <a:extLst>
              <a:ext uri="{FF2B5EF4-FFF2-40B4-BE49-F238E27FC236}">
                <a16:creationId xmlns:a16="http://schemas.microsoft.com/office/drawing/2014/main" id="{7DEF07C4-1F6B-8BE5-11EF-3BB029607BA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490024" y="4770450"/>
            <a:ext cx="314132" cy="314132"/>
          </a:xfrm>
          <a:prstGeom prst="rect">
            <a:avLst/>
          </a:prstGeom>
        </p:spPr>
      </p:pic>
      <p:pic>
        <p:nvPicPr>
          <p:cNvPr id="117" name="Bild 116" descr="Pilot hane med hel fyllning">
            <a:extLst>
              <a:ext uri="{FF2B5EF4-FFF2-40B4-BE49-F238E27FC236}">
                <a16:creationId xmlns:a16="http://schemas.microsoft.com/office/drawing/2014/main" id="{BD3CF5F4-1A9D-F789-E88C-7CFA9B9073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40426" y="4770450"/>
            <a:ext cx="314132" cy="314132"/>
          </a:xfrm>
          <a:prstGeom prst="rect">
            <a:avLst/>
          </a:prstGeom>
        </p:spPr>
      </p:pic>
      <p:pic>
        <p:nvPicPr>
          <p:cNvPr id="118" name="Bild 117" descr="Pilot hane med hel fyllning">
            <a:extLst>
              <a:ext uri="{FF2B5EF4-FFF2-40B4-BE49-F238E27FC236}">
                <a16:creationId xmlns:a16="http://schemas.microsoft.com/office/drawing/2014/main" id="{F8C8B176-9493-B8B0-8BA8-0B4B7E0BC7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22351" y="4425364"/>
            <a:ext cx="314132" cy="314132"/>
          </a:xfrm>
          <a:prstGeom prst="rect">
            <a:avLst/>
          </a:prstGeom>
        </p:spPr>
      </p:pic>
      <p:pic>
        <p:nvPicPr>
          <p:cNvPr id="119" name="Bild 118" descr="Pilot kvinna med hel fyllning">
            <a:extLst>
              <a:ext uri="{FF2B5EF4-FFF2-40B4-BE49-F238E27FC236}">
                <a16:creationId xmlns:a16="http://schemas.microsoft.com/office/drawing/2014/main" id="{0DF7C54C-8A16-C4B0-5172-0E90622BA23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740426" y="4421998"/>
            <a:ext cx="314132" cy="314132"/>
          </a:xfrm>
          <a:prstGeom prst="rect">
            <a:avLst/>
          </a:prstGeom>
        </p:spPr>
      </p:pic>
      <p:pic>
        <p:nvPicPr>
          <p:cNvPr id="120" name="Bild 119" descr="Pilot kvinna med hel fyllning">
            <a:extLst>
              <a:ext uri="{FF2B5EF4-FFF2-40B4-BE49-F238E27FC236}">
                <a16:creationId xmlns:a16="http://schemas.microsoft.com/office/drawing/2014/main" id="{E73A2622-0C55-DF2D-ADE1-1E701315D41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022351" y="4770450"/>
            <a:ext cx="314132" cy="314132"/>
          </a:xfrm>
          <a:prstGeom prst="rect">
            <a:avLst/>
          </a:prstGeom>
        </p:spPr>
      </p:pic>
      <p:sp>
        <p:nvSpPr>
          <p:cNvPr id="121" name="textruta 120">
            <a:extLst>
              <a:ext uri="{FF2B5EF4-FFF2-40B4-BE49-F238E27FC236}">
                <a16:creationId xmlns:a16="http://schemas.microsoft.com/office/drawing/2014/main" id="{D4C56B6A-81E2-1AE6-40EE-38BCDE0AC364}"/>
              </a:ext>
            </a:extLst>
          </p:cNvPr>
          <p:cNvSpPr txBox="1"/>
          <p:nvPr/>
        </p:nvSpPr>
        <p:spPr>
          <a:xfrm>
            <a:off x="5246067" y="5305151"/>
            <a:ext cx="26329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1200" dirty="0">
                <a:latin typeface="ITC Avant Garde Std XLt" panose="020B0302020202020204" pitchFamily="34" charset="0"/>
                <a:ea typeface="+mj-ea"/>
                <a:cs typeface="+mj-cs"/>
              </a:rPr>
              <a:t>Ca 85 flygande medlemmar  </a:t>
            </a:r>
          </a:p>
          <a:p>
            <a:pPr algn="ctr"/>
            <a:r>
              <a:rPr lang="sv-SE" sz="1200" dirty="0">
                <a:latin typeface="ITC Avant Garde Std XLt" panose="020B0302020202020204" pitchFamily="34" charset="0"/>
                <a:ea typeface="+mj-ea"/>
                <a:cs typeface="+mj-cs"/>
              </a:rPr>
              <a:t>89 timmar/person</a:t>
            </a:r>
          </a:p>
        </p:txBody>
      </p:sp>
      <p:pic>
        <p:nvPicPr>
          <p:cNvPr id="131" name="Bild 130" descr="Office Worker-hona med hel fyllning">
            <a:extLst>
              <a:ext uri="{FF2B5EF4-FFF2-40B4-BE49-F238E27FC236}">
                <a16:creationId xmlns:a16="http://schemas.microsoft.com/office/drawing/2014/main" id="{619B0DC2-3C6E-E62C-A3DA-4CC5AB61E05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735452" y="4553336"/>
            <a:ext cx="314132" cy="314132"/>
          </a:xfrm>
          <a:prstGeom prst="rect">
            <a:avLst/>
          </a:prstGeom>
        </p:spPr>
      </p:pic>
      <p:pic>
        <p:nvPicPr>
          <p:cNvPr id="132" name="Bild 131" descr="Kontors arbetare ha med hel fyllning">
            <a:extLst>
              <a:ext uri="{FF2B5EF4-FFF2-40B4-BE49-F238E27FC236}">
                <a16:creationId xmlns:a16="http://schemas.microsoft.com/office/drawing/2014/main" id="{464529D1-06D0-992A-EACA-7AC2E9F22B7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29107" y="4867468"/>
            <a:ext cx="314132" cy="314132"/>
          </a:xfrm>
          <a:prstGeom prst="rect">
            <a:avLst/>
          </a:prstGeom>
        </p:spPr>
      </p:pic>
      <p:pic>
        <p:nvPicPr>
          <p:cNvPr id="133" name="Bild 132" descr="Office Worker-hona med hel fyllning">
            <a:extLst>
              <a:ext uri="{FF2B5EF4-FFF2-40B4-BE49-F238E27FC236}">
                <a16:creationId xmlns:a16="http://schemas.microsoft.com/office/drawing/2014/main" id="{C930B972-166A-083B-6B86-0E7C84FB22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067368" y="4867468"/>
            <a:ext cx="314132" cy="314132"/>
          </a:xfrm>
          <a:prstGeom prst="rect">
            <a:avLst/>
          </a:prstGeom>
        </p:spPr>
      </p:pic>
      <p:pic>
        <p:nvPicPr>
          <p:cNvPr id="134" name="Bild 133" descr="Kontors arbetare ha med hel fyllning">
            <a:extLst>
              <a:ext uri="{FF2B5EF4-FFF2-40B4-BE49-F238E27FC236}">
                <a16:creationId xmlns:a16="http://schemas.microsoft.com/office/drawing/2014/main" id="{3735656A-3E82-1EE6-BCBE-B53C571591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973713" y="4553336"/>
            <a:ext cx="314132" cy="314132"/>
          </a:xfrm>
          <a:prstGeom prst="rect">
            <a:avLst/>
          </a:prstGeom>
        </p:spPr>
      </p:pic>
      <p:pic>
        <p:nvPicPr>
          <p:cNvPr id="135" name="Bild 134" descr="Office Worker-hona med hel fyllning">
            <a:extLst>
              <a:ext uri="{FF2B5EF4-FFF2-40B4-BE49-F238E27FC236}">
                <a16:creationId xmlns:a16="http://schemas.microsoft.com/office/drawing/2014/main" id="{0C3D76CB-FD55-3B45-40E4-D520E8DE0FE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638710" y="4239204"/>
            <a:ext cx="314132" cy="314132"/>
          </a:xfrm>
          <a:prstGeom prst="rect">
            <a:avLst/>
          </a:prstGeom>
        </p:spPr>
      </p:pic>
      <p:pic>
        <p:nvPicPr>
          <p:cNvPr id="136" name="Bild 135" descr="Kontors arbetare ha med hel fyllning">
            <a:extLst>
              <a:ext uri="{FF2B5EF4-FFF2-40B4-BE49-F238E27FC236}">
                <a16:creationId xmlns:a16="http://schemas.microsoft.com/office/drawing/2014/main" id="{F493486E-49F2-87F1-BF4E-2B01975DEDD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76971" y="4239204"/>
            <a:ext cx="314132" cy="314132"/>
          </a:xfrm>
          <a:prstGeom prst="rect">
            <a:avLst/>
          </a:prstGeom>
        </p:spPr>
      </p:pic>
      <p:pic>
        <p:nvPicPr>
          <p:cNvPr id="137" name="Bild 136" descr="Office Worker-hona med hel fyllning">
            <a:extLst>
              <a:ext uri="{FF2B5EF4-FFF2-40B4-BE49-F238E27FC236}">
                <a16:creationId xmlns:a16="http://schemas.microsoft.com/office/drawing/2014/main" id="{3DF9E405-0892-3700-C7BF-54DFA74ABAC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42270" y="3933246"/>
            <a:ext cx="314132" cy="314132"/>
          </a:xfrm>
          <a:prstGeom prst="rect">
            <a:avLst/>
          </a:prstGeom>
        </p:spPr>
      </p:pic>
      <p:pic>
        <p:nvPicPr>
          <p:cNvPr id="138" name="Bild 137" descr="Kontors arbetare ha med hel fyllning">
            <a:extLst>
              <a:ext uri="{FF2B5EF4-FFF2-40B4-BE49-F238E27FC236}">
                <a16:creationId xmlns:a16="http://schemas.microsoft.com/office/drawing/2014/main" id="{44774F53-4665-883C-2403-87E3805BE5E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780531" y="3933246"/>
            <a:ext cx="314132" cy="314132"/>
          </a:xfrm>
          <a:prstGeom prst="rect">
            <a:avLst/>
          </a:prstGeom>
        </p:spPr>
      </p:pic>
      <p:pic>
        <p:nvPicPr>
          <p:cNvPr id="139" name="Bild 138" descr="Office Worker-hona med hel fyllning">
            <a:extLst>
              <a:ext uri="{FF2B5EF4-FFF2-40B4-BE49-F238E27FC236}">
                <a16:creationId xmlns:a16="http://schemas.microsoft.com/office/drawing/2014/main" id="{F21A564C-7ABD-2F1E-131C-CA9143F3F32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440882" y="3621383"/>
            <a:ext cx="314132" cy="314132"/>
          </a:xfrm>
          <a:prstGeom prst="rect">
            <a:avLst/>
          </a:prstGeom>
        </p:spPr>
      </p:pic>
      <p:pic>
        <p:nvPicPr>
          <p:cNvPr id="140" name="Bild 139" descr="Kontors arbetare ha med hel fyllning">
            <a:extLst>
              <a:ext uri="{FF2B5EF4-FFF2-40B4-BE49-F238E27FC236}">
                <a16:creationId xmlns:a16="http://schemas.microsoft.com/office/drawing/2014/main" id="{488A32FA-FC9D-C8D5-5A73-41A2504F56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679143" y="3621383"/>
            <a:ext cx="314132" cy="314132"/>
          </a:xfrm>
          <a:prstGeom prst="rect">
            <a:avLst/>
          </a:prstGeom>
        </p:spPr>
      </p:pic>
      <p:pic>
        <p:nvPicPr>
          <p:cNvPr id="141" name="Bild 140" descr="Office Worker-hona med hel fyllning">
            <a:extLst>
              <a:ext uri="{FF2B5EF4-FFF2-40B4-BE49-F238E27FC236}">
                <a16:creationId xmlns:a16="http://schemas.microsoft.com/office/drawing/2014/main" id="{29E961F9-40C5-C74A-41E9-A5220EE7494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338531" y="3336243"/>
            <a:ext cx="314132" cy="314132"/>
          </a:xfrm>
          <a:prstGeom prst="rect">
            <a:avLst/>
          </a:prstGeom>
        </p:spPr>
      </p:pic>
      <p:pic>
        <p:nvPicPr>
          <p:cNvPr id="142" name="Bild 141" descr="Kontors arbetare ha med hel fyllning">
            <a:extLst>
              <a:ext uri="{FF2B5EF4-FFF2-40B4-BE49-F238E27FC236}">
                <a16:creationId xmlns:a16="http://schemas.microsoft.com/office/drawing/2014/main" id="{D56848DB-59D3-F0CD-884E-E65606B8FB4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576792" y="3336243"/>
            <a:ext cx="314132" cy="314132"/>
          </a:xfrm>
          <a:prstGeom prst="rect">
            <a:avLst/>
          </a:prstGeom>
        </p:spPr>
      </p:pic>
      <p:pic>
        <p:nvPicPr>
          <p:cNvPr id="143" name="Bild 142" descr="Office Worker-hona med hel fyllning">
            <a:extLst>
              <a:ext uri="{FF2B5EF4-FFF2-40B4-BE49-F238E27FC236}">
                <a16:creationId xmlns:a16="http://schemas.microsoft.com/office/drawing/2014/main" id="{D69DFB35-E91D-0537-B179-22D41C6FE9E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237002" y="3068007"/>
            <a:ext cx="314132" cy="314132"/>
          </a:xfrm>
          <a:prstGeom prst="rect">
            <a:avLst/>
          </a:prstGeom>
        </p:spPr>
      </p:pic>
      <p:pic>
        <p:nvPicPr>
          <p:cNvPr id="144" name="Bild 143" descr="Kontors arbetare ha med hel fyllning">
            <a:extLst>
              <a:ext uri="{FF2B5EF4-FFF2-40B4-BE49-F238E27FC236}">
                <a16:creationId xmlns:a16="http://schemas.microsoft.com/office/drawing/2014/main" id="{F9B87F40-980B-F3ED-C586-EFDABFF369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75263" y="3068007"/>
            <a:ext cx="314132" cy="314132"/>
          </a:xfrm>
          <a:prstGeom prst="rect">
            <a:avLst/>
          </a:prstGeom>
        </p:spPr>
      </p:pic>
      <p:pic>
        <p:nvPicPr>
          <p:cNvPr id="145" name="Bild 144" descr="Office Worker-hona med hel fyllning">
            <a:extLst>
              <a:ext uri="{FF2B5EF4-FFF2-40B4-BE49-F238E27FC236}">
                <a16:creationId xmlns:a16="http://schemas.microsoft.com/office/drawing/2014/main" id="{0656046F-48EA-73C8-2D38-7EA53FED748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119729" y="2798384"/>
            <a:ext cx="314132" cy="314132"/>
          </a:xfrm>
          <a:prstGeom prst="rect">
            <a:avLst/>
          </a:prstGeom>
        </p:spPr>
      </p:pic>
      <p:pic>
        <p:nvPicPr>
          <p:cNvPr id="146" name="Bild 145" descr="Kontors arbetare ha med hel fyllning">
            <a:extLst>
              <a:ext uri="{FF2B5EF4-FFF2-40B4-BE49-F238E27FC236}">
                <a16:creationId xmlns:a16="http://schemas.microsoft.com/office/drawing/2014/main" id="{14B97AD8-1D3D-3F84-5A16-CDC73F589E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357990" y="2798384"/>
            <a:ext cx="314132" cy="314132"/>
          </a:xfrm>
          <a:prstGeom prst="rect">
            <a:avLst/>
          </a:prstGeom>
        </p:spPr>
      </p:pic>
      <p:pic>
        <p:nvPicPr>
          <p:cNvPr id="147" name="Bild 146" descr="Office Worker-hona med hel fyllning">
            <a:extLst>
              <a:ext uri="{FF2B5EF4-FFF2-40B4-BE49-F238E27FC236}">
                <a16:creationId xmlns:a16="http://schemas.microsoft.com/office/drawing/2014/main" id="{9EA2377B-8C0F-CFA0-AA49-72E9854D5BC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02545" y="2530148"/>
            <a:ext cx="314132" cy="314132"/>
          </a:xfrm>
          <a:prstGeom prst="rect">
            <a:avLst/>
          </a:prstGeom>
        </p:spPr>
      </p:pic>
      <p:pic>
        <p:nvPicPr>
          <p:cNvPr id="148" name="Bild 147" descr="Kontors arbetare ha med hel fyllning">
            <a:extLst>
              <a:ext uri="{FF2B5EF4-FFF2-40B4-BE49-F238E27FC236}">
                <a16:creationId xmlns:a16="http://schemas.microsoft.com/office/drawing/2014/main" id="{79810F59-CBFB-9117-6A5B-4876EBFA86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240806" y="2530148"/>
            <a:ext cx="314132" cy="314132"/>
          </a:xfrm>
          <a:prstGeom prst="rect">
            <a:avLst/>
          </a:prstGeom>
        </p:spPr>
      </p:pic>
      <p:pic>
        <p:nvPicPr>
          <p:cNvPr id="149" name="Bild 148" descr="Kontors arbetare ha med hel fyllning">
            <a:extLst>
              <a:ext uri="{FF2B5EF4-FFF2-40B4-BE49-F238E27FC236}">
                <a16:creationId xmlns:a16="http://schemas.microsoft.com/office/drawing/2014/main" id="{515472BE-E002-0B05-DB31-D35A554F7E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81772" y="2243693"/>
            <a:ext cx="314132" cy="314132"/>
          </a:xfrm>
          <a:prstGeom prst="rect">
            <a:avLst/>
          </a:prstGeom>
        </p:spPr>
      </p:pic>
      <p:pic>
        <p:nvPicPr>
          <p:cNvPr id="150" name="Bild 149" descr="Office Worker-hona med hel fyllning">
            <a:extLst>
              <a:ext uri="{FF2B5EF4-FFF2-40B4-BE49-F238E27FC236}">
                <a16:creationId xmlns:a16="http://schemas.microsoft.com/office/drawing/2014/main" id="{9025F434-5ED3-D710-BC7E-1C8E7F85D0D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921980" y="2243693"/>
            <a:ext cx="314132" cy="314132"/>
          </a:xfrm>
          <a:prstGeom prst="rect">
            <a:avLst/>
          </a:prstGeom>
        </p:spPr>
      </p:pic>
      <p:pic>
        <p:nvPicPr>
          <p:cNvPr id="151" name="Bild 150" descr="Kontors arbetare ha med hel fyllning">
            <a:extLst>
              <a:ext uri="{FF2B5EF4-FFF2-40B4-BE49-F238E27FC236}">
                <a16:creationId xmlns:a16="http://schemas.microsoft.com/office/drawing/2014/main" id="{0A090E8C-6005-5EED-D535-211A45A57F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160241" y="2243693"/>
            <a:ext cx="314132" cy="31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980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33553-2C85-F424-64BD-7BC4220DD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868886" cy="1942635"/>
          </a:xfrm>
        </p:spPr>
        <p:txBody>
          <a:bodyPr/>
          <a:lstStyle/>
          <a:p>
            <a:r>
              <a:rPr lang="sv-SE" dirty="0">
                <a:latin typeface="ITC Avant Garde Std XLt" panose="020B0302020202020204" pitchFamily="34" charset="0"/>
              </a:rPr>
              <a:t>7 596 timmars arbete resulterade i 1 143 timmars flygtid</a:t>
            </a:r>
          </a:p>
        </p:txBody>
      </p:sp>
      <p:pic>
        <p:nvPicPr>
          <p:cNvPr id="4" name="Bildobjekt 3" descr="En bild som visar symbol, emblem, logotyp, Varumärke&#10;&#10;Automatiskt genererad beskrivning">
            <a:extLst>
              <a:ext uri="{FF2B5EF4-FFF2-40B4-BE49-F238E27FC236}">
                <a16:creationId xmlns:a16="http://schemas.microsoft.com/office/drawing/2014/main" id="{0D434B6D-402F-6134-510B-65A9DAFC4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308" y="-671374"/>
            <a:ext cx="4260117" cy="4260117"/>
          </a:xfrm>
          <a:prstGeom prst="rect">
            <a:avLst/>
          </a:prstGeom>
        </p:spPr>
      </p:pic>
      <p:cxnSp>
        <p:nvCxnSpPr>
          <p:cNvPr id="8" name="Rak 7">
            <a:extLst>
              <a:ext uri="{FF2B5EF4-FFF2-40B4-BE49-F238E27FC236}">
                <a16:creationId xmlns:a16="http://schemas.microsoft.com/office/drawing/2014/main" id="{A8EC9152-A5C1-C4BE-6CDE-A3197F1717FE}"/>
              </a:ext>
            </a:extLst>
          </p:cNvPr>
          <p:cNvCxnSpPr/>
          <p:nvPr/>
        </p:nvCxnSpPr>
        <p:spPr>
          <a:xfrm>
            <a:off x="838200" y="2417766"/>
            <a:ext cx="7086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Bild 5" descr="Grupp med hel fyllning">
            <a:extLst>
              <a:ext uri="{FF2B5EF4-FFF2-40B4-BE49-F238E27FC236}">
                <a16:creationId xmlns:a16="http://schemas.microsoft.com/office/drawing/2014/main" id="{F6DBB3C2-295A-3007-E10E-D3230F029F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0486" y="1676400"/>
            <a:ext cx="5181600" cy="5181600"/>
          </a:xfrm>
          <a:prstGeom prst="rect">
            <a:avLst/>
          </a:prstGeom>
        </p:spPr>
      </p:pic>
      <p:pic>
        <p:nvPicPr>
          <p:cNvPr id="11" name="Bild 10" descr="Förvirrad person med hel fyllning">
            <a:extLst>
              <a:ext uri="{FF2B5EF4-FFF2-40B4-BE49-F238E27FC236}">
                <a16:creationId xmlns:a16="http://schemas.microsoft.com/office/drawing/2014/main" id="{66BB1899-96FA-D5CC-B25C-7CC5A79A8E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854210" y="3346904"/>
            <a:ext cx="2607576" cy="2607576"/>
          </a:xfrm>
          <a:prstGeom prst="rect">
            <a:avLst/>
          </a:prstGeom>
        </p:spPr>
      </p:pic>
      <p:pic>
        <p:nvPicPr>
          <p:cNvPr id="5" name="Bild 4" descr="Man med hel fyllning">
            <a:extLst>
              <a:ext uri="{FF2B5EF4-FFF2-40B4-BE49-F238E27FC236}">
                <a16:creationId xmlns:a16="http://schemas.microsoft.com/office/drawing/2014/main" id="{D82D05EE-AD57-DFB5-D7D4-D435C994D955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132958" y="3380380"/>
            <a:ext cx="2574100" cy="257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9069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CA1A20-7EF5-9D22-9641-F9FF1FB92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5795" y="2766218"/>
            <a:ext cx="7309513" cy="1325563"/>
          </a:xfrm>
        </p:spPr>
        <p:txBody>
          <a:bodyPr>
            <a:noAutofit/>
          </a:bodyPr>
          <a:lstStyle/>
          <a:p>
            <a:r>
              <a:rPr lang="sv-SE" sz="5400" i="1" dirty="0"/>
              <a:t>”Ingen kan göra allt, men alla kan göra något”</a:t>
            </a:r>
          </a:p>
        </p:txBody>
      </p:sp>
      <p:pic>
        <p:nvPicPr>
          <p:cNvPr id="4" name="Bildobjekt 3" descr="En bild som visar symbol, emblem, logotyp, Varumärke&#10;&#10;Automatiskt genererad beskrivning">
            <a:extLst>
              <a:ext uri="{FF2B5EF4-FFF2-40B4-BE49-F238E27FC236}">
                <a16:creationId xmlns:a16="http://schemas.microsoft.com/office/drawing/2014/main" id="{A592D153-F999-1CBC-BF08-49486B189B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308" y="-671374"/>
            <a:ext cx="4260117" cy="426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235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33553-2C85-F424-64BD-7BC4220D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ITC Avant Garde Std XLt" panose="020B0302020202020204" pitchFamily="34" charset="0"/>
              </a:rPr>
              <a:t>Skolning lärartid</a:t>
            </a:r>
          </a:p>
        </p:txBody>
      </p:sp>
      <p:pic>
        <p:nvPicPr>
          <p:cNvPr id="4" name="Bildobjekt 3" descr="En bild som visar symbol, emblem, logotyp, Varumärke&#10;&#10;Automatiskt genererad beskrivning">
            <a:extLst>
              <a:ext uri="{FF2B5EF4-FFF2-40B4-BE49-F238E27FC236}">
                <a16:creationId xmlns:a16="http://schemas.microsoft.com/office/drawing/2014/main" id="{0D434B6D-402F-6134-510B-65A9DAFC4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308" y="-671374"/>
            <a:ext cx="4260117" cy="4260117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3C622AD5-21B9-3349-4E17-C11E4678C40B}"/>
              </a:ext>
            </a:extLst>
          </p:cNvPr>
          <p:cNvSpPr txBox="1">
            <a:spLocks/>
          </p:cNvSpPr>
          <p:nvPr/>
        </p:nvSpPr>
        <p:spPr>
          <a:xfrm>
            <a:off x="695325" y="1588135"/>
            <a:ext cx="10515600" cy="4158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1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1220</a:t>
            </a:r>
            <a:r>
              <a:rPr lang="sv-SE" sz="6600" dirty="0"/>
              <a:t> </a:t>
            </a:r>
          </a:p>
          <a:p>
            <a:pPr algn="ctr"/>
            <a:r>
              <a:rPr lang="sv-SE" sz="6600" b="1" dirty="0">
                <a:latin typeface="Arial Black" panose="020B0604020202020204" pitchFamily="34" charset="0"/>
                <a:cs typeface="Arial Black" panose="020B0604020202020204" pitchFamily="34" charset="0"/>
              </a:rPr>
              <a:t>TIMMAR</a:t>
            </a:r>
          </a:p>
        </p:txBody>
      </p:sp>
      <p:cxnSp>
        <p:nvCxnSpPr>
          <p:cNvPr id="8" name="Rak 7">
            <a:extLst>
              <a:ext uri="{FF2B5EF4-FFF2-40B4-BE49-F238E27FC236}">
                <a16:creationId xmlns:a16="http://schemas.microsoft.com/office/drawing/2014/main" id="{A8EC9152-A5C1-C4BE-6CDE-A3197F1717FE}"/>
              </a:ext>
            </a:extLst>
          </p:cNvPr>
          <p:cNvCxnSpPr/>
          <p:nvPr/>
        </p:nvCxnSpPr>
        <p:spPr>
          <a:xfrm>
            <a:off x="838200" y="1458685"/>
            <a:ext cx="7086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354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33553-2C85-F424-64BD-7BC4220D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ITC Avant Garde Std XLt" panose="020B0302020202020204" pitchFamily="34" charset="0"/>
              </a:rPr>
              <a:t>Elevteori lärartid</a:t>
            </a:r>
          </a:p>
        </p:txBody>
      </p:sp>
      <p:pic>
        <p:nvPicPr>
          <p:cNvPr id="4" name="Bildobjekt 3" descr="En bild som visar symbol, emblem, logotyp, Varumärke&#10;&#10;Automatiskt genererad beskrivning">
            <a:extLst>
              <a:ext uri="{FF2B5EF4-FFF2-40B4-BE49-F238E27FC236}">
                <a16:creationId xmlns:a16="http://schemas.microsoft.com/office/drawing/2014/main" id="{0D434B6D-402F-6134-510B-65A9DAFC4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308" y="-671374"/>
            <a:ext cx="4260117" cy="4260117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3C622AD5-21B9-3349-4E17-C11E4678C40B}"/>
              </a:ext>
            </a:extLst>
          </p:cNvPr>
          <p:cNvSpPr txBox="1">
            <a:spLocks/>
          </p:cNvSpPr>
          <p:nvPr/>
        </p:nvSpPr>
        <p:spPr>
          <a:xfrm>
            <a:off x="695325" y="1588135"/>
            <a:ext cx="10515600" cy="4158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1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160</a:t>
            </a:r>
            <a:r>
              <a:rPr lang="sv-SE" sz="6600" dirty="0"/>
              <a:t> </a:t>
            </a:r>
          </a:p>
          <a:p>
            <a:pPr algn="ctr"/>
            <a:r>
              <a:rPr lang="sv-SE" sz="6600" b="1" dirty="0">
                <a:latin typeface="Arial Black" panose="020B0604020202020204" pitchFamily="34" charset="0"/>
                <a:cs typeface="Arial Black" panose="020B0604020202020204" pitchFamily="34" charset="0"/>
              </a:rPr>
              <a:t>TIMMAR</a:t>
            </a:r>
          </a:p>
        </p:txBody>
      </p:sp>
      <p:cxnSp>
        <p:nvCxnSpPr>
          <p:cNvPr id="8" name="Rak 7">
            <a:extLst>
              <a:ext uri="{FF2B5EF4-FFF2-40B4-BE49-F238E27FC236}">
                <a16:creationId xmlns:a16="http://schemas.microsoft.com/office/drawing/2014/main" id="{A8EC9152-A5C1-C4BE-6CDE-A3197F1717FE}"/>
              </a:ext>
            </a:extLst>
          </p:cNvPr>
          <p:cNvCxnSpPr/>
          <p:nvPr/>
        </p:nvCxnSpPr>
        <p:spPr>
          <a:xfrm>
            <a:off x="838200" y="1458685"/>
            <a:ext cx="7086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16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33553-2C85-F424-64BD-7BC4220D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latin typeface="ITC Avant Garde Std XLt" panose="020B0302020202020204" pitchFamily="34" charset="0"/>
              </a:rPr>
              <a:t>Bogserförare</a:t>
            </a:r>
            <a:endParaRPr lang="sv-SE" dirty="0">
              <a:latin typeface="ITC Avant Garde Std XLt" panose="020B0302020202020204" pitchFamily="34" charset="0"/>
            </a:endParaRPr>
          </a:p>
        </p:txBody>
      </p:sp>
      <p:pic>
        <p:nvPicPr>
          <p:cNvPr id="4" name="Bildobjekt 3" descr="En bild som visar symbol, emblem, logotyp, Varumärke&#10;&#10;Automatiskt genererad beskrivning">
            <a:extLst>
              <a:ext uri="{FF2B5EF4-FFF2-40B4-BE49-F238E27FC236}">
                <a16:creationId xmlns:a16="http://schemas.microsoft.com/office/drawing/2014/main" id="{0D434B6D-402F-6134-510B-65A9DAFC4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308" y="-671374"/>
            <a:ext cx="4260117" cy="4260117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3C622AD5-21B9-3349-4E17-C11E4678C40B}"/>
              </a:ext>
            </a:extLst>
          </p:cNvPr>
          <p:cNvSpPr txBox="1">
            <a:spLocks/>
          </p:cNvSpPr>
          <p:nvPr/>
        </p:nvSpPr>
        <p:spPr>
          <a:xfrm>
            <a:off x="695325" y="1588135"/>
            <a:ext cx="10515600" cy="4158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1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1080</a:t>
            </a:r>
            <a:r>
              <a:rPr lang="sv-SE" sz="6600" dirty="0"/>
              <a:t> </a:t>
            </a:r>
          </a:p>
          <a:p>
            <a:pPr algn="ctr"/>
            <a:r>
              <a:rPr lang="sv-SE" sz="6600" b="1" dirty="0">
                <a:latin typeface="Arial Black" panose="020B0604020202020204" pitchFamily="34" charset="0"/>
                <a:cs typeface="Arial Black" panose="020B0604020202020204" pitchFamily="34" charset="0"/>
              </a:rPr>
              <a:t>TIMMAR</a:t>
            </a:r>
          </a:p>
        </p:txBody>
      </p:sp>
      <p:cxnSp>
        <p:nvCxnSpPr>
          <p:cNvPr id="8" name="Rak 7">
            <a:extLst>
              <a:ext uri="{FF2B5EF4-FFF2-40B4-BE49-F238E27FC236}">
                <a16:creationId xmlns:a16="http://schemas.microsoft.com/office/drawing/2014/main" id="{A8EC9152-A5C1-C4BE-6CDE-A3197F1717FE}"/>
              </a:ext>
            </a:extLst>
          </p:cNvPr>
          <p:cNvCxnSpPr/>
          <p:nvPr/>
        </p:nvCxnSpPr>
        <p:spPr>
          <a:xfrm>
            <a:off x="838200" y="1458685"/>
            <a:ext cx="7086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977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33553-2C85-F424-64BD-7BC4220D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ITC Avant Garde Std XLt" panose="020B0302020202020204" pitchFamily="34" charset="0"/>
              </a:rPr>
              <a:t>PR-starter</a:t>
            </a:r>
          </a:p>
        </p:txBody>
      </p:sp>
      <p:pic>
        <p:nvPicPr>
          <p:cNvPr id="4" name="Bildobjekt 3" descr="En bild som visar symbol, emblem, logotyp, Varumärke&#10;&#10;Automatiskt genererad beskrivning">
            <a:extLst>
              <a:ext uri="{FF2B5EF4-FFF2-40B4-BE49-F238E27FC236}">
                <a16:creationId xmlns:a16="http://schemas.microsoft.com/office/drawing/2014/main" id="{0D434B6D-402F-6134-510B-65A9DAFC4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308" y="-671374"/>
            <a:ext cx="4260117" cy="4260117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3C622AD5-21B9-3349-4E17-C11E4678C40B}"/>
              </a:ext>
            </a:extLst>
          </p:cNvPr>
          <p:cNvSpPr txBox="1">
            <a:spLocks/>
          </p:cNvSpPr>
          <p:nvPr/>
        </p:nvSpPr>
        <p:spPr>
          <a:xfrm>
            <a:off x="695325" y="1588135"/>
            <a:ext cx="10515600" cy="4158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1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258</a:t>
            </a:r>
            <a:r>
              <a:rPr lang="sv-SE" sz="6600" dirty="0"/>
              <a:t> </a:t>
            </a:r>
          </a:p>
          <a:p>
            <a:pPr algn="ctr"/>
            <a:r>
              <a:rPr lang="sv-SE" sz="6600" b="1" dirty="0">
                <a:latin typeface="Arial Black" panose="020B0604020202020204" pitchFamily="34" charset="0"/>
                <a:cs typeface="Arial Black" panose="020B0604020202020204" pitchFamily="34" charset="0"/>
              </a:rPr>
              <a:t>TIMMAR</a:t>
            </a:r>
          </a:p>
        </p:txBody>
      </p:sp>
      <p:cxnSp>
        <p:nvCxnSpPr>
          <p:cNvPr id="8" name="Rak 7">
            <a:extLst>
              <a:ext uri="{FF2B5EF4-FFF2-40B4-BE49-F238E27FC236}">
                <a16:creationId xmlns:a16="http://schemas.microsoft.com/office/drawing/2014/main" id="{A8EC9152-A5C1-C4BE-6CDE-A3197F1717FE}"/>
              </a:ext>
            </a:extLst>
          </p:cNvPr>
          <p:cNvCxnSpPr/>
          <p:nvPr/>
        </p:nvCxnSpPr>
        <p:spPr>
          <a:xfrm>
            <a:off x="838200" y="1458685"/>
            <a:ext cx="7086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356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33553-2C85-F424-64BD-7BC4220D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ITC Avant Garde Std XLt" panose="020B0302020202020204" pitchFamily="34" charset="0"/>
              </a:rPr>
              <a:t>Vinterunderhåll</a:t>
            </a:r>
          </a:p>
        </p:txBody>
      </p:sp>
      <p:pic>
        <p:nvPicPr>
          <p:cNvPr id="4" name="Bildobjekt 3" descr="En bild som visar symbol, emblem, logotyp, Varumärke&#10;&#10;Automatiskt genererad beskrivning">
            <a:extLst>
              <a:ext uri="{FF2B5EF4-FFF2-40B4-BE49-F238E27FC236}">
                <a16:creationId xmlns:a16="http://schemas.microsoft.com/office/drawing/2014/main" id="{0D434B6D-402F-6134-510B-65A9DAFC4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308" y="-671374"/>
            <a:ext cx="4260117" cy="4260117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3C622AD5-21B9-3349-4E17-C11E4678C40B}"/>
              </a:ext>
            </a:extLst>
          </p:cNvPr>
          <p:cNvSpPr txBox="1">
            <a:spLocks/>
          </p:cNvSpPr>
          <p:nvPr/>
        </p:nvSpPr>
        <p:spPr>
          <a:xfrm>
            <a:off x="695325" y="1588135"/>
            <a:ext cx="10515600" cy="4158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1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1768</a:t>
            </a:r>
            <a:r>
              <a:rPr lang="sv-SE" sz="6600" dirty="0"/>
              <a:t> </a:t>
            </a:r>
          </a:p>
          <a:p>
            <a:pPr algn="ctr"/>
            <a:r>
              <a:rPr lang="sv-SE" sz="6600" b="1" dirty="0">
                <a:latin typeface="Arial Black" panose="020B0604020202020204" pitchFamily="34" charset="0"/>
                <a:cs typeface="Arial Black" panose="020B0604020202020204" pitchFamily="34" charset="0"/>
              </a:rPr>
              <a:t>TIMMAR</a:t>
            </a:r>
          </a:p>
        </p:txBody>
      </p:sp>
      <p:cxnSp>
        <p:nvCxnSpPr>
          <p:cNvPr id="8" name="Rak 7">
            <a:extLst>
              <a:ext uri="{FF2B5EF4-FFF2-40B4-BE49-F238E27FC236}">
                <a16:creationId xmlns:a16="http://schemas.microsoft.com/office/drawing/2014/main" id="{A8EC9152-A5C1-C4BE-6CDE-A3197F1717FE}"/>
              </a:ext>
            </a:extLst>
          </p:cNvPr>
          <p:cNvCxnSpPr/>
          <p:nvPr/>
        </p:nvCxnSpPr>
        <p:spPr>
          <a:xfrm>
            <a:off x="838200" y="1458685"/>
            <a:ext cx="7086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215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33553-2C85-F424-64BD-7BC4220D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ITC Avant Garde Std XLt" panose="020B0302020202020204" pitchFamily="34" charset="0"/>
              </a:rPr>
              <a:t>PR- Gruppen + öppet hus</a:t>
            </a:r>
          </a:p>
        </p:txBody>
      </p:sp>
      <p:pic>
        <p:nvPicPr>
          <p:cNvPr id="4" name="Bildobjekt 3" descr="En bild som visar symbol, emblem, logotyp, Varumärke&#10;&#10;Automatiskt genererad beskrivning">
            <a:extLst>
              <a:ext uri="{FF2B5EF4-FFF2-40B4-BE49-F238E27FC236}">
                <a16:creationId xmlns:a16="http://schemas.microsoft.com/office/drawing/2014/main" id="{0D434B6D-402F-6134-510B-65A9DAFC4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308" y="-671374"/>
            <a:ext cx="4260117" cy="4260117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3C622AD5-21B9-3349-4E17-C11E4678C40B}"/>
              </a:ext>
            </a:extLst>
          </p:cNvPr>
          <p:cNvSpPr txBox="1">
            <a:spLocks/>
          </p:cNvSpPr>
          <p:nvPr/>
        </p:nvSpPr>
        <p:spPr>
          <a:xfrm>
            <a:off x="695325" y="1588135"/>
            <a:ext cx="10515600" cy="4158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1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600</a:t>
            </a:r>
            <a:r>
              <a:rPr lang="sv-SE" sz="6600" dirty="0"/>
              <a:t> </a:t>
            </a:r>
          </a:p>
          <a:p>
            <a:pPr algn="ctr"/>
            <a:r>
              <a:rPr lang="sv-SE" sz="6600" b="1" dirty="0">
                <a:latin typeface="Arial Black" panose="020B0604020202020204" pitchFamily="34" charset="0"/>
                <a:cs typeface="Arial Black" panose="020B0604020202020204" pitchFamily="34" charset="0"/>
              </a:rPr>
              <a:t>TIMMAR</a:t>
            </a:r>
          </a:p>
        </p:txBody>
      </p:sp>
      <p:cxnSp>
        <p:nvCxnSpPr>
          <p:cNvPr id="8" name="Rak 7">
            <a:extLst>
              <a:ext uri="{FF2B5EF4-FFF2-40B4-BE49-F238E27FC236}">
                <a16:creationId xmlns:a16="http://schemas.microsoft.com/office/drawing/2014/main" id="{A8EC9152-A5C1-C4BE-6CDE-A3197F1717FE}"/>
              </a:ext>
            </a:extLst>
          </p:cNvPr>
          <p:cNvCxnSpPr/>
          <p:nvPr/>
        </p:nvCxnSpPr>
        <p:spPr>
          <a:xfrm>
            <a:off x="838200" y="1458685"/>
            <a:ext cx="7086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41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33553-2C85-F424-64BD-7BC4220D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ITC Avant Garde Std XLt" panose="020B0302020202020204" pitchFamily="34" charset="0"/>
              </a:rPr>
              <a:t>Barn &amp; Ungdomsgrupp</a:t>
            </a:r>
          </a:p>
        </p:txBody>
      </p:sp>
      <p:pic>
        <p:nvPicPr>
          <p:cNvPr id="4" name="Bildobjekt 3" descr="En bild som visar symbol, emblem, logotyp, Varumärke&#10;&#10;Automatiskt genererad beskrivning">
            <a:extLst>
              <a:ext uri="{FF2B5EF4-FFF2-40B4-BE49-F238E27FC236}">
                <a16:creationId xmlns:a16="http://schemas.microsoft.com/office/drawing/2014/main" id="{0D434B6D-402F-6134-510B-65A9DAFC4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308" y="-671374"/>
            <a:ext cx="4260117" cy="4260117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3C622AD5-21B9-3349-4E17-C11E4678C40B}"/>
              </a:ext>
            </a:extLst>
          </p:cNvPr>
          <p:cNvSpPr txBox="1">
            <a:spLocks/>
          </p:cNvSpPr>
          <p:nvPr/>
        </p:nvSpPr>
        <p:spPr>
          <a:xfrm>
            <a:off x="695325" y="1588135"/>
            <a:ext cx="10515600" cy="4158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1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300</a:t>
            </a:r>
            <a:r>
              <a:rPr lang="sv-SE" sz="6600" dirty="0"/>
              <a:t> </a:t>
            </a:r>
          </a:p>
          <a:p>
            <a:pPr algn="ctr"/>
            <a:r>
              <a:rPr lang="sv-SE" sz="6600" b="1" dirty="0">
                <a:latin typeface="Arial Black" panose="020B0604020202020204" pitchFamily="34" charset="0"/>
                <a:cs typeface="Arial Black" panose="020B0604020202020204" pitchFamily="34" charset="0"/>
              </a:rPr>
              <a:t>TIMMAR</a:t>
            </a:r>
          </a:p>
        </p:txBody>
      </p:sp>
      <p:cxnSp>
        <p:nvCxnSpPr>
          <p:cNvPr id="8" name="Rak 7">
            <a:extLst>
              <a:ext uri="{FF2B5EF4-FFF2-40B4-BE49-F238E27FC236}">
                <a16:creationId xmlns:a16="http://schemas.microsoft.com/office/drawing/2014/main" id="{A8EC9152-A5C1-C4BE-6CDE-A3197F1717FE}"/>
              </a:ext>
            </a:extLst>
          </p:cNvPr>
          <p:cNvCxnSpPr/>
          <p:nvPr/>
        </p:nvCxnSpPr>
        <p:spPr>
          <a:xfrm>
            <a:off x="838200" y="1458685"/>
            <a:ext cx="70866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201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121</Words>
  <Application>Microsoft Macintosh PowerPoint</Application>
  <PresentationFormat>Bredbild</PresentationFormat>
  <Paragraphs>63</Paragraphs>
  <Slides>23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23</vt:i4>
      </vt:variant>
    </vt:vector>
  </HeadingPairs>
  <TitlesOfParts>
    <vt:vector size="29" baseType="lpstr">
      <vt:lpstr>Arial</vt:lpstr>
      <vt:lpstr>Arial Black</vt:lpstr>
      <vt:lpstr>Calibri</vt:lpstr>
      <vt:lpstr>Calibri Light</vt:lpstr>
      <vt:lpstr>ITC Avant Garde Std XLt</vt:lpstr>
      <vt:lpstr>Office-tema</vt:lpstr>
      <vt:lpstr>IDEELLT  ARBETE  I BSFK</vt:lpstr>
      <vt:lpstr>Flygledare</vt:lpstr>
      <vt:lpstr>Skolning lärartid</vt:lpstr>
      <vt:lpstr>Elevteori lärartid</vt:lpstr>
      <vt:lpstr>Bogserförare</vt:lpstr>
      <vt:lpstr>PR-starter</vt:lpstr>
      <vt:lpstr>Vinterunderhåll</vt:lpstr>
      <vt:lpstr>PR- Gruppen + öppet hus</vt:lpstr>
      <vt:lpstr>Barn &amp; Ungdomsgrupp</vt:lpstr>
      <vt:lpstr>Biologisk mångfald</vt:lpstr>
      <vt:lpstr>DTO Administration</vt:lpstr>
      <vt:lpstr>Kioskhantering</vt:lpstr>
      <vt:lpstr>Lokalvård</vt:lpstr>
      <vt:lpstr>Underhåll Anläggning</vt:lpstr>
      <vt:lpstr>Fältskötsel</vt:lpstr>
      <vt:lpstr>Ekonomi bokslut</vt:lpstr>
      <vt:lpstr>Styrelsemöten BSFK</vt:lpstr>
      <vt:lpstr>Styrelsemöten BFF</vt:lpstr>
      <vt:lpstr>Totalt Ideellt arbete</vt:lpstr>
      <vt:lpstr>Detta motsvarar 4,3 heltidsanställda</vt:lpstr>
      <vt:lpstr>7596 timmar motsvarar</vt:lpstr>
      <vt:lpstr>7 596 timmars arbete resulterade i 1 143 timmars flygtid</vt:lpstr>
      <vt:lpstr>”Ingen kan göra allt, men alla kan göra något”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Ideellt arbete i BSFK</dc:title>
  <dc:creator>Microsoft Office User</dc:creator>
  <cp:lastModifiedBy>Daniel Gardström</cp:lastModifiedBy>
  <cp:revision>3</cp:revision>
  <dcterms:created xsi:type="dcterms:W3CDTF">2024-11-20T07:25:42Z</dcterms:created>
  <dcterms:modified xsi:type="dcterms:W3CDTF">2024-11-20T17:58:35Z</dcterms:modified>
</cp:coreProperties>
</file>