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4" r:id="rId6"/>
    <p:sldId id="259" r:id="rId7"/>
    <p:sldId id="266" r:id="rId8"/>
    <p:sldId id="267" r:id="rId9"/>
    <p:sldId id="268" r:id="rId10"/>
    <p:sldId id="260" r:id="rId11"/>
    <p:sldId id="265" r:id="rId12"/>
    <p:sldId id="261" r:id="rId13"/>
    <p:sldId id="263" r:id="rId14"/>
    <p:sldId id="270" r:id="rId15"/>
    <p:sldId id="269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5F9F49-64B0-459B-9D25-B77D30D1AAA4}" v="8" dt="2024-11-23T11:45:16.0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48"/>
  </p:normalViewPr>
  <p:slideViewPr>
    <p:cSldViewPr snapToGrid="0">
      <p:cViewPr varScale="1">
        <p:scale>
          <a:sx n="117" d="100"/>
          <a:sy n="117" d="100"/>
        </p:scale>
        <p:origin x="40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95F784-D5BD-4CAD-9867-7386D59FE144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032D1B1D-DFA0-4FE9-B789-5AF8945709B7}">
      <dgm:prSet/>
      <dgm:spPr/>
      <dgm:t>
        <a:bodyPr/>
        <a:lstStyle/>
        <a:p>
          <a:r>
            <a:rPr lang="en-US"/>
            <a:t>Vi prioriterade dialogen och våra utredningar</a:t>
          </a:r>
        </a:p>
      </dgm:t>
    </dgm:pt>
    <dgm:pt modelId="{056E40D7-2835-4B5D-AAC6-D3CD53F95170}" type="parTrans" cxnId="{738B0B45-5750-410F-8D1B-1872B03F63A3}">
      <dgm:prSet/>
      <dgm:spPr/>
      <dgm:t>
        <a:bodyPr/>
        <a:lstStyle/>
        <a:p>
          <a:endParaRPr lang="en-US"/>
        </a:p>
      </dgm:t>
    </dgm:pt>
    <dgm:pt modelId="{493668B1-D82E-4E52-949E-536D900CB1C9}" type="sibTrans" cxnId="{738B0B45-5750-410F-8D1B-1872B03F63A3}">
      <dgm:prSet/>
      <dgm:spPr/>
      <dgm:t>
        <a:bodyPr/>
        <a:lstStyle/>
        <a:p>
          <a:endParaRPr lang="en-US"/>
        </a:p>
      </dgm:t>
    </dgm:pt>
    <dgm:pt modelId="{1198B3AC-C96A-422D-9986-6CADC44E4FCA}">
      <dgm:prSet/>
      <dgm:spPr/>
      <dgm:t>
        <a:bodyPr/>
        <a:lstStyle/>
        <a:p>
          <a:r>
            <a:rPr lang="en-US"/>
            <a:t>Bogsering</a:t>
          </a:r>
        </a:p>
      </dgm:t>
    </dgm:pt>
    <dgm:pt modelId="{B2646A16-397B-496D-BD31-6218ABBEDCF9}" type="parTrans" cxnId="{9982D9EF-C142-4993-B3E7-987391110EF1}">
      <dgm:prSet/>
      <dgm:spPr/>
      <dgm:t>
        <a:bodyPr/>
        <a:lstStyle/>
        <a:p>
          <a:endParaRPr lang="en-US"/>
        </a:p>
      </dgm:t>
    </dgm:pt>
    <dgm:pt modelId="{8BC26BE8-C9BD-4325-9875-BD003BFF2892}" type="sibTrans" cxnId="{9982D9EF-C142-4993-B3E7-987391110EF1}">
      <dgm:prSet/>
      <dgm:spPr/>
      <dgm:t>
        <a:bodyPr/>
        <a:lstStyle/>
        <a:p>
          <a:endParaRPr lang="en-US"/>
        </a:p>
      </dgm:t>
    </dgm:pt>
    <dgm:pt modelId="{698C3076-59C0-430A-A4FA-7468DB07DBE1}">
      <dgm:prSet/>
      <dgm:spPr/>
      <dgm:t>
        <a:bodyPr/>
        <a:lstStyle/>
        <a:p>
          <a:r>
            <a:rPr lang="en-US"/>
            <a:t>Vinsch</a:t>
          </a:r>
        </a:p>
      </dgm:t>
    </dgm:pt>
    <dgm:pt modelId="{08CE42F1-3FA1-435D-A63D-B595DE2AF8E8}" type="parTrans" cxnId="{B5B0BD1E-4F1D-45AB-959B-CC2FB8267F7B}">
      <dgm:prSet/>
      <dgm:spPr/>
      <dgm:t>
        <a:bodyPr/>
        <a:lstStyle/>
        <a:p>
          <a:endParaRPr lang="en-US"/>
        </a:p>
      </dgm:t>
    </dgm:pt>
    <dgm:pt modelId="{0247B30E-9C7E-4813-915C-091DD134E49D}" type="sibTrans" cxnId="{B5B0BD1E-4F1D-45AB-959B-CC2FB8267F7B}">
      <dgm:prSet/>
      <dgm:spPr/>
      <dgm:t>
        <a:bodyPr/>
        <a:lstStyle/>
        <a:p>
          <a:endParaRPr lang="en-US"/>
        </a:p>
      </dgm:t>
    </dgm:pt>
    <dgm:pt modelId="{BECDED7F-589B-4BE6-ABE0-E82D96633363}">
      <dgm:prSet/>
      <dgm:spPr/>
      <dgm:t>
        <a:bodyPr/>
        <a:lstStyle/>
        <a:p>
          <a:r>
            <a:rPr lang="en-US"/>
            <a:t>Motorseglare</a:t>
          </a:r>
        </a:p>
      </dgm:t>
    </dgm:pt>
    <dgm:pt modelId="{1C95D887-4AE3-458F-AA47-6E31C81D7500}" type="parTrans" cxnId="{B4C4C440-F252-44BF-A673-294C57496E2C}">
      <dgm:prSet/>
      <dgm:spPr/>
      <dgm:t>
        <a:bodyPr/>
        <a:lstStyle/>
        <a:p>
          <a:endParaRPr lang="en-US"/>
        </a:p>
      </dgm:t>
    </dgm:pt>
    <dgm:pt modelId="{95ECCB4C-D46A-4EFF-B06A-A8284BB3D3D8}" type="sibTrans" cxnId="{B4C4C440-F252-44BF-A673-294C57496E2C}">
      <dgm:prSet/>
      <dgm:spPr/>
      <dgm:t>
        <a:bodyPr/>
        <a:lstStyle/>
        <a:p>
          <a:endParaRPr lang="en-US"/>
        </a:p>
      </dgm:t>
    </dgm:pt>
    <dgm:pt modelId="{58254E98-E3EC-43E3-96BA-3D4891CDA150}">
      <dgm:prSet/>
      <dgm:spPr/>
      <dgm:t>
        <a:bodyPr/>
        <a:lstStyle/>
        <a:p>
          <a:r>
            <a:rPr lang="en-US"/>
            <a:t>Segelflygplanspark</a:t>
          </a:r>
        </a:p>
      </dgm:t>
    </dgm:pt>
    <dgm:pt modelId="{214D1ADC-1294-45DD-B6B2-0CE04E249CB4}" type="parTrans" cxnId="{36DEE5A0-A476-4426-8841-78D0F3BE6A82}">
      <dgm:prSet/>
      <dgm:spPr/>
      <dgm:t>
        <a:bodyPr/>
        <a:lstStyle/>
        <a:p>
          <a:endParaRPr lang="en-US"/>
        </a:p>
      </dgm:t>
    </dgm:pt>
    <dgm:pt modelId="{BAA247E2-6F50-4763-AF67-B705A255E538}" type="sibTrans" cxnId="{36DEE5A0-A476-4426-8841-78D0F3BE6A82}">
      <dgm:prSet/>
      <dgm:spPr/>
      <dgm:t>
        <a:bodyPr/>
        <a:lstStyle/>
        <a:p>
          <a:endParaRPr lang="en-US"/>
        </a:p>
      </dgm:t>
    </dgm:pt>
    <dgm:pt modelId="{20B8DEB5-719B-4B90-A98E-C594978AE8F2}" type="pres">
      <dgm:prSet presAssocID="{0595F784-D5BD-4CAD-9867-7386D59FE144}" presName="diagram" presStyleCnt="0">
        <dgm:presLayoutVars>
          <dgm:dir/>
          <dgm:resizeHandles val="exact"/>
        </dgm:presLayoutVars>
      </dgm:prSet>
      <dgm:spPr/>
    </dgm:pt>
    <dgm:pt modelId="{41DE64F2-CB77-4EA1-A065-45B491340A53}" type="pres">
      <dgm:prSet presAssocID="{032D1B1D-DFA0-4FE9-B789-5AF8945709B7}" presName="node" presStyleLbl="node1" presStyleIdx="0" presStyleCnt="5">
        <dgm:presLayoutVars>
          <dgm:bulletEnabled val="1"/>
        </dgm:presLayoutVars>
      </dgm:prSet>
      <dgm:spPr/>
    </dgm:pt>
    <dgm:pt modelId="{D72EB9C6-5D40-413A-93B7-58D134DAD8DD}" type="pres">
      <dgm:prSet presAssocID="{493668B1-D82E-4E52-949E-536D900CB1C9}" presName="sibTrans" presStyleCnt="0"/>
      <dgm:spPr/>
    </dgm:pt>
    <dgm:pt modelId="{5AEDF204-F97A-4BA8-8B65-2F2B41CBE256}" type="pres">
      <dgm:prSet presAssocID="{1198B3AC-C96A-422D-9986-6CADC44E4FCA}" presName="node" presStyleLbl="node1" presStyleIdx="1" presStyleCnt="5">
        <dgm:presLayoutVars>
          <dgm:bulletEnabled val="1"/>
        </dgm:presLayoutVars>
      </dgm:prSet>
      <dgm:spPr/>
    </dgm:pt>
    <dgm:pt modelId="{4B2830A3-2A00-431F-98D7-087F9954F56F}" type="pres">
      <dgm:prSet presAssocID="{8BC26BE8-C9BD-4325-9875-BD003BFF2892}" presName="sibTrans" presStyleCnt="0"/>
      <dgm:spPr/>
    </dgm:pt>
    <dgm:pt modelId="{DB4051BC-952E-415A-97A0-D9CD100848C2}" type="pres">
      <dgm:prSet presAssocID="{698C3076-59C0-430A-A4FA-7468DB07DBE1}" presName="node" presStyleLbl="node1" presStyleIdx="2" presStyleCnt="5">
        <dgm:presLayoutVars>
          <dgm:bulletEnabled val="1"/>
        </dgm:presLayoutVars>
      </dgm:prSet>
      <dgm:spPr/>
    </dgm:pt>
    <dgm:pt modelId="{A8375AB8-94DC-4C65-8030-D1FB0901D350}" type="pres">
      <dgm:prSet presAssocID="{0247B30E-9C7E-4813-915C-091DD134E49D}" presName="sibTrans" presStyleCnt="0"/>
      <dgm:spPr/>
    </dgm:pt>
    <dgm:pt modelId="{39D73012-069D-43B9-8252-8079C299F6E2}" type="pres">
      <dgm:prSet presAssocID="{BECDED7F-589B-4BE6-ABE0-E82D96633363}" presName="node" presStyleLbl="node1" presStyleIdx="3" presStyleCnt="5">
        <dgm:presLayoutVars>
          <dgm:bulletEnabled val="1"/>
        </dgm:presLayoutVars>
      </dgm:prSet>
      <dgm:spPr/>
    </dgm:pt>
    <dgm:pt modelId="{A1533D53-84CC-414B-9173-FE0B77D67238}" type="pres">
      <dgm:prSet presAssocID="{95ECCB4C-D46A-4EFF-B06A-A8284BB3D3D8}" presName="sibTrans" presStyleCnt="0"/>
      <dgm:spPr/>
    </dgm:pt>
    <dgm:pt modelId="{51AF14B3-B57D-4F91-A4EC-21F36FDE33DC}" type="pres">
      <dgm:prSet presAssocID="{58254E98-E3EC-43E3-96BA-3D4891CDA150}" presName="node" presStyleLbl="node1" presStyleIdx="4" presStyleCnt="5">
        <dgm:presLayoutVars>
          <dgm:bulletEnabled val="1"/>
        </dgm:presLayoutVars>
      </dgm:prSet>
      <dgm:spPr/>
    </dgm:pt>
  </dgm:ptLst>
  <dgm:cxnLst>
    <dgm:cxn modelId="{B5B0BD1E-4F1D-45AB-959B-CC2FB8267F7B}" srcId="{0595F784-D5BD-4CAD-9867-7386D59FE144}" destId="{698C3076-59C0-430A-A4FA-7468DB07DBE1}" srcOrd="2" destOrd="0" parTransId="{08CE42F1-3FA1-435D-A63D-B595DE2AF8E8}" sibTransId="{0247B30E-9C7E-4813-915C-091DD134E49D}"/>
    <dgm:cxn modelId="{B4C4C440-F252-44BF-A673-294C57496E2C}" srcId="{0595F784-D5BD-4CAD-9867-7386D59FE144}" destId="{BECDED7F-589B-4BE6-ABE0-E82D96633363}" srcOrd="3" destOrd="0" parTransId="{1C95D887-4AE3-458F-AA47-6E31C81D7500}" sibTransId="{95ECCB4C-D46A-4EFF-B06A-A8284BB3D3D8}"/>
    <dgm:cxn modelId="{738B0B45-5750-410F-8D1B-1872B03F63A3}" srcId="{0595F784-D5BD-4CAD-9867-7386D59FE144}" destId="{032D1B1D-DFA0-4FE9-B789-5AF8945709B7}" srcOrd="0" destOrd="0" parTransId="{056E40D7-2835-4B5D-AAC6-D3CD53F95170}" sibTransId="{493668B1-D82E-4E52-949E-536D900CB1C9}"/>
    <dgm:cxn modelId="{A79D8C45-DD63-4D4D-8962-0692709C12D5}" type="presOf" srcId="{58254E98-E3EC-43E3-96BA-3D4891CDA150}" destId="{51AF14B3-B57D-4F91-A4EC-21F36FDE33DC}" srcOrd="0" destOrd="0" presId="urn:microsoft.com/office/officeart/2005/8/layout/default"/>
    <dgm:cxn modelId="{078F534F-05D5-40DC-9AD7-D6A9E1FBF3A3}" type="presOf" srcId="{0595F784-D5BD-4CAD-9867-7386D59FE144}" destId="{20B8DEB5-719B-4B90-A98E-C594978AE8F2}" srcOrd="0" destOrd="0" presId="urn:microsoft.com/office/officeart/2005/8/layout/default"/>
    <dgm:cxn modelId="{6836BA6B-7D02-41CB-A5B5-445C8B0AF914}" type="presOf" srcId="{032D1B1D-DFA0-4FE9-B789-5AF8945709B7}" destId="{41DE64F2-CB77-4EA1-A065-45B491340A53}" srcOrd="0" destOrd="0" presId="urn:microsoft.com/office/officeart/2005/8/layout/default"/>
    <dgm:cxn modelId="{797D4582-1233-4B40-A86B-3EDDFFBD8D9A}" type="presOf" srcId="{1198B3AC-C96A-422D-9986-6CADC44E4FCA}" destId="{5AEDF204-F97A-4BA8-8B65-2F2B41CBE256}" srcOrd="0" destOrd="0" presId="urn:microsoft.com/office/officeart/2005/8/layout/default"/>
    <dgm:cxn modelId="{36DEE5A0-A476-4426-8841-78D0F3BE6A82}" srcId="{0595F784-D5BD-4CAD-9867-7386D59FE144}" destId="{58254E98-E3EC-43E3-96BA-3D4891CDA150}" srcOrd="4" destOrd="0" parTransId="{214D1ADC-1294-45DD-B6B2-0CE04E249CB4}" sibTransId="{BAA247E2-6F50-4763-AF67-B705A255E538}"/>
    <dgm:cxn modelId="{7F8637BE-D2D1-4D3B-8795-889CFB7070B3}" type="presOf" srcId="{BECDED7F-589B-4BE6-ABE0-E82D96633363}" destId="{39D73012-069D-43B9-8252-8079C299F6E2}" srcOrd="0" destOrd="0" presId="urn:microsoft.com/office/officeart/2005/8/layout/default"/>
    <dgm:cxn modelId="{AF81D9ED-2572-45E3-AE68-5D40EDC366F6}" type="presOf" srcId="{698C3076-59C0-430A-A4FA-7468DB07DBE1}" destId="{DB4051BC-952E-415A-97A0-D9CD100848C2}" srcOrd="0" destOrd="0" presId="urn:microsoft.com/office/officeart/2005/8/layout/default"/>
    <dgm:cxn modelId="{9982D9EF-C142-4993-B3E7-987391110EF1}" srcId="{0595F784-D5BD-4CAD-9867-7386D59FE144}" destId="{1198B3AC-C96A-422D-9986-6CADC44E4FCA}" srcOrd="1" destOrd="0" parTransId="{B2646A16-397B-496D-BD31-6218ABBEDCF9}" sibTransId="{8BC26BE8-C9BD-4325-9875-BD003BFF2892}"/>
    <dgm:cxn modelId="{66A89943-D95B-4B8B-B681-4651ACE4EE6B}" type="presParOf" srcId="{20B8DEB5-719B-4B90-A98E-C594978AE8F2}" destId="{41DE64F2-CB77-4EA1-A065-45B491340A53}" srcOrd="0" destOrd="0" presId="urn:microsoft.com/office/officeart/2005/8/layout/default"/>
    <dgm:cxn modelId="{EABD5DB5-6320-420D-97D9-37F1070DAED3}" type="presParOf" srcId="{20B8DEB5-719B-4B90-A98E-C594978AE8F2}" destId="{D72EB9C6-5D40-413A-93B7-58D134DAD8DD}" srcOrd="1" destOrd="0" presId="urn:microsoft.com/office/officeart/2005/8/layout/default"/>
    <dgm:cxn modelId="{650BF7DF-8F62-4254-8803-70600190CB9A}" type="presParOf" srcId="{20B8DEB5-719B-4B90-A98E-C594978AE8F2}" destId="{5AEDF204-F97A-4BA8-8B65-2F2B41CBE256}" srcOrd="2" destOrd="0" presId="urn:microsoft.com/office/officeart/2005/8/layout/default"/>
    <dgm:cxn modelId="{5F46DAED-53BD-4DB3-AA4B-F7D06C819436}" type="presParOf" srcId="{20B8DEB5-719B-4B90-A98E-C594978AE8F2}" destId="{4B2830A3-2A00-431F-98D7-087F9954F56F}" srcOrd="3" destOrd="0" presId="urn:microsoft.com/office/officeart/2005/8/layout/default"/>
    <dgm:cxn modelId="{434D3F52-4D48-4625-A78E-EB8C330E2A62}" type="presParOf" srcId="{20B8DEB5-719B-4B90-A98E-C594978AE8F2}" destId="{DB4051BC-952E-415A-97A0-D9CD100848C2}" srcOrd="4" destOrd="0" presId="urn:microsoft.com/office/officeart/2005/8/layout/default"/>
    <dgm:cxn modelId="{61F6FD8C-474B-4FD7-8695-3F207B946738}" type="presParOf" srcId="{20B8DEB5-719B-4B90-A98E-C594978AE8F2}" destId="{A8375AB8-94DC-4C65-8030-D1FB0901D350}" srcOrd="5" destOrd="0" presId="urn:microsoft.com/office/officeart/2005/8/layout/default"/>
    <dgm:cxn modelId="{F47C5193-B8E0-47E1-A0E8-BF252B24C906}" type="presParOf" srcId="{20B8DEB5-719B-4B90-A98E-C594978AE8F2}" destId="{39D73012-069D-43B9-8252-8079C299F6E2}" srcOrd="6" destOrd="0" presId="urn:microsoft.com/office/officeart/2005/8/layout/default"/>
    <dgm:cxn modelId="{9BDD28BB-B7E5-4D79-A63F-156C19D394AB}" type="presParOf" srcId="{20B8DEB5-719B-4B90-A98E-C594978AE8F2}" destId="{A1533D53-84CC-414B-9173-FE0B77D67238}" srcOrd="7" destOrd="0" presId="urn:microsoft.com/office/officeart/2005/8/layout/default"/>
    <dgm:cxn modelId="{FA3D3C50-1FC0-47C6-A6AD-65DD782589ED}" type="presParOf" srcId="{20B8DEB5-719B-4B90-A98E-C594978AE8F2}" destId="{51AF14B3-B57D-4F91-A4EC-21F36FDE33D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A9EAE9D-3006-45FD-94E4-3238745EE78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7C8929-A2C5-4713-B6FA-DBF07294A7FF}">
      <dgm:prSet/>
      <dgm:spPr/>
      <dgm:t>
        <a:bodyPr/>
        <a:lstStyle/>
        <a:p>
          <a:r>
            <a:rPr lang="en-US"/>
            <a:t>Säkerhet</a:t>
          </a:r>
        </a:p>
      </dgm:t>
    </dgm:pt>
    <dgm:pt modelId="{3A05C508-BB81-41C7-BCA8-139C5701E139}" type="parTrans" cxnId="{5A14C3C6-6516-4453-B0BB-D973AC971FED}">
      <dgm:prSet/>
      <dgm:spPr/>
      <dgm:t>
        <a:bodyPr/>
        <a:lstStyle/>
        <a:p>
          <a:endParaRPr lang="en-US"/>
        </a:p>
      </dgm:t>
    </dgm:pt>
    <dgm:pt modelId="{52F40026-CA92-4624-A964-25CA75EDABFF}" type="sibTrans" cxnId="{5A14C3C6-6516-4453-B0BB-D973AC971FED}">
      <dgm:prSet/>
      <dgm:spPr/>
      <dgm:t>
        <a:bodyPr/>
        <a:lstStyle/>
        <a:p>
          <a:endParaRPr lang="en-US"/>
        </a:p>
      </dgm:t>
    </dgm:pt>
    <dgm:pt modelId="{DE63EB09-3477-4C5C-828F-35845A9C0F8C}">
      <dgm:prSet/>
      <dgm:spPr/>
      <dgm:t>
        <a:bodyPr/>
        <a:lstStyle/>
        <a:p>
          <a:r>
            <a:rPr lang="en-US" dirty="0" err="1"/>
            <a:t>Kvalité</a:t>
          </a:r>
          <a:r>
            <a:rPr lang="en-US" dirty="0"/>
            <a:t>, </a:t>
          </a:r>
          <a:r>
            <a:rPr lang="en-US" dirty="0" err="1"/>
            <a:t>funktionsstabilitet</a:t>
          </a:r>
          <a:endParaRPr lang="en-US" dirty="0"/>
        </a:p>
      </dgm:t>
    </dgm:pt>
    <dgm:pt modelId="{E1394711-CED9-4AC6-B1AA-9DA1FED2CF89}" type="parTrans" cxnId="{6C3DDBF8-BF7F-4F02-83E8-4654628A47BB}">
      <dgm:prSet/>
      <dgm:spPr/>
      <dgm:t>
        <a:bodyPr/>
        <a:lstStyle/>
        <a:p>
          <a:endParaRPr lang="en-US"/>
        </a:p>
      </dgm:t>
    </dgm:pt>
    <dgm:pt modelId="{66242E54-ACFE-49BB-8CAD-6AE4B4D87A2C}" type="sibTrans" cxnId="{6C3DDBF8-BF7F-4F02-83E8-4654628A47BB}">
      <dgm:prSet/>
      <dgm:spPr/>
      <dgm:t>
        <a:bodyPr/>
        <a:lstStyle/>
        <a:p>
          <a:endParaRPr lang="en-US"/>
        </a:p>
      </dgm:t>
    </dgm:pt>
    <dgm:pt modelId="{A90BB0A4-F35D-44DE-A276-43D380AA7214}">
      <dgm:prSet/>
      <dgm:spPr/>
      <dgm:t>
        <a:bodyPr/>
        <a:lstStyle/>
        <a:p>
          <a:r>
            <a:rPr lang="en-US" dirty="0" err="1"/>
            <a:t>Miljö</a:t>
          </a:r>
          <a:r>
            <a:rPr lang="en-US" dirty="0"/>
            <a:t>, </a:t>
          </a:r>
          <a:r>
            <a:rPr lang="en-US" dirty="0" err="1"/>
            <a:t>bränsleförbrukning</a:t>
          </a:r>
          <a:r>
            <a:rPr lang="en-US" dirty="0"/>
            <a:t> </a:t>
          </a:r>
        </a:p>
      </dgm:t>
    </dgm:pt>
    <dgm:pt modelId="{DA1BB3F5-E30F-4419-9E2F-6B883E176975}" type="parTrans" cxnId="{38E60133-21CB-49C7-8B97-08C869AAF282}">
      <dgm:prSet/>
      <dgm:spPr/>
      <dgm:t>
        <a:bodyPr/>
        <a:lstStyle/>
        <a:p>
          <a:endParaRPr lang="en-US"/>
        </a:p>
      </dgm:t>
    </dgm:pt>
    <dgm:pt modelId="{78CC2887-7089-47CD-8A36-E54CBADC21B7}" type="sibTrans" cxnId="{38E60133-21CB-49C7-8B97-08C869AAF282}">
      <dgm:prSet/>
      <dgm:spPr/>
      <dgm:t>
        <a:bodyPr/>
        <a:lstStyle/>
        <a:p>
          <a:endParaRPr lang="en-US"/>
        </a:p>
      </dgm:t>
    </dgm:pt>
    <dgm:pt modelId="{B522EB58-7A07-42F1-A65D-DDC1B557A898}">
      <dgm:prSet/>
      <dgm:spPr/>
      <dgm:t>
        <a:bodyPr/>
        <a:lstStyle/>
        <a:p>
          <a:r>
            <a:rPr lang="en-US" dirty="0"/>
            <a:t>Service, </a:t>
          </a:r>
          <a:r>
            <a:rPr lang="en-US" dirty="0" err="1"/>
            <a:t>underhåll</a:t>
          </a:r>
          <a:endParaRPr lang="en-US" dirty="0"/>
        </a:p>
      </dgm:t>
    </dgm:pt>
    <dgm:pt modelId="{3F852DCF-9532-48CD-BA63-9A4904B2687C}" type="parTrans" cxnId="{9F20BA20-1956-4B7A-A315-81E7FE06CEC4}">
      <dgm:prSet/>
      <dgm:spPr/>
      <dgm:t>
        <a:bodyPr/>
        <a:lstStyle/>
        <a:p>
          <a:endParaRPr lang="en-US"/>
        </a:p>
      </dgm:t>
    </dgm:pt>
    <dgm:pt modelId="{10982275-A867-41D9-B296-1190299179A9}" type="sibTrans" cxnId="{9F20BA20-1956-4B7A-A315-81E7FE06CEC4}">
      <dgm:prSet/>
      <dgm:spPr/>
      <dgm:t>
        <a:bodyPr/>
        <a:lstStyle/>
        <a:p>
          <a:endParaRPr lang="en-US"/>
        </a:p>
      </dgm:t>
    </dgm:pt>
    <dgm:pt modelId="{C1E8C1F1-0406-4C67-B34B-01A8A0271D09}" type="pres">
      <dgm:prSet presAssocID="{6A9EAE9D-3006-45FD-94E4-3238745EE783}" presName="linear" presStyleCnt="0">
        <dgm:presLayoutVars>
          <dgm:animLvl val="lvl"/>
          <dgm:resizeHandles val="exact"/>
        </dgm:presLayoutVars>
      </dgm:prSet>
      <dgm:spPr/>
    </dgm:pt>
    <dgm:pt modelId="{CED71E1E-5F5C-4A3A-88FC-54D141B542A3}" type="pres">
      <dgm:prSet presAssocID="{6A7C8929-A2C5-4713-B6FA-DBF07294A7F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378EE6D-836C-4865-962B-28CB5B630F31}" type="pres">
      <dgm:prSet presAssocID="{52F40026-CA92-4624-A964-25CA75EDABFF}" presName="spacer" presStyleCnt="0"/>
      <dgm:spPr/>
    </dgm:pt>
    <dgm:pt modelId="{4B1CCA16-BD6E-431D-B594-A7888F4D10A0}" type="pres">
      <dgm:prSet presAssocID="{DE63EB09-3477-4C5C-828F-35845A9C0F8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4F6AD5F-18C8-4D8E-8EAC-C8496FBDE288}" type="pres">
      <dgm:prSet presAssocID="{66242E54-ACFE-49BB-8CAD-6AE4B4D87A2C}" presName="spacer" presStyleCnt="0"/>
      <dgm:spPr/>
    </dgm:pt>
    <dgm:pt modelId="{15021D0D-9D1E-4763-A998-A0ADD8CACE0C}" type="pres">
      <dgm:prSet presAssocID="{A90BB0A4-F35D-44DE-A276-43D380AA7214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A5375CA-CD1D-4DEC-B9B5-A54B27D6B48E}" type="pres">
      <dgm:prSet presAssocID="{78CC2887-7089-47CD-8A36-E54CBADC21B7}" presName="spacer" presStyleCnt="0"/>
      <dgm:spPr/>
    </dgm:pt>
    <dgm:pt modelId="{C6EE42D0-2795-4150-A18B-A691E6B7148C}" type="pres">
      <dgm:prSet presAssocID="{B522EB58-7A07-42F1-A65D-DDC1B557A89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C001C02-DBE1-4834-9B0F-87647D370E2C}" type="presOf" srcId="{6A7C8929-A2C5-4713-B6FA-DBF07294A7FF}" destId="{CED71E1E-5F5C-4A3A-88FC-54D141B542A3}" srcOrd="0" destOrd="0" presId="urn:microsoft.com/office/officeart/2005/8/layout/vList2"/>
    <dgm:cxn modelId="{9F20BA20-1956-4B7A-A315-81E7FE06CEC4}" srcId="{6A9EAE9D-3006-45FD-94E4-3238745EE783}" destId="{B522EB58-7A07-42F1-A65D-DDC1B557A898}" srcOrd="3" destOrd="0" parTransId="{3F852DCF-9532-48CD-BA63-9A4904B2687C}" sibTransId="{10982275-A867-41D9-B296-1190299179A9}"/>
    <dgm:cxn modelId="{D864C42C-93FC-4799-A27F-EE34A00FE4F5}" type="presOf" srcId="{B522EB58-7A07-42F1-A65D-DDC1B557A898}" destId="{C6EE42D0-2795-4150-A18B-A691E6B7148C}" srcOrd="0" destOrd="0" presId="urn:microsoft.com/office/officeart/2005/8/layout/vList2"/>
    <dgm:cxn modelId="{38E60133-21CB-49C7-8B97-08C869AAF282}" srcId="{6A9EAE9D-3006-45FD-94E4-3238745EE783}" destId="{A90BB0A4-F35D-44DE-A276-43D380AA7214}" srcOrd="2" destOrd="0" parTransId="{DA1BB3F5-E30F-4419-9E2F-6B883E176975}" sibTransId="{78CC2887-7089-47CD-8A36-E54CBADC21B7}"/>
    <dgm:cxn modelId="{FDA1DB49-EFA0-44D9-A775-20A0F1531D7F}" type="presOf" srcId="{A90BB0A4-F35D-44DE-A276-43D380AA7214}" destId="{15021D0D-9D1E-4763-A998-A0ADD8CACE0C}" srcOrd="0" destOrd="0" presId="urn:microsoft.com/office/officeart/2005/8/layout/vList2"/>
    <dgm:cxn modelId="{630278B2-A7EE-428B-A0A3-FD57481919B0}" type="presOf" srcId="{DE63EB09-3477-4C5C-828F-35845A9C0F8C}" destId="{4B1CCA16-BD6E-431D-B594-A7888F4D10A0}" srcOrd="0" destOrd="0" presId="urn:microsoft.com/office/officeart/2005/8/layout/vList2"/>
    <dgm:cxn modelId="{348B14BB-D4C4-4F2F-A183-C3E07B37AB42}" type="presOf" srcId="{6A9EAE9D-3006-45FD-94E4-3238745EE783}" destId="{C1E8C1F1-0406-4C67-B34B-01A8A0271D09}" srcOrd="0" destOrd="0" presId="urn:microsoft.com/office/officeart/2005/8/layout/vList2"/>
    <dgm:cxn modelId="{5A14C3C6-6516-4453-B0BB-D973AC971FED}" srcId="{6A9EAE9D-3006-45FD-94E4-3238745EE783}" destId="{6A7C8929-A2C5-4713-B6FA-DBF07294A7FF}" srcOrd="0" destOrd="0" parTransId="{3A05C508-BB81-41C7-BCA8-139C5701E139}" sibTransId="{52F40026-CA92-4624-A964-25CA75EDABFF}"/>
    <dgm:cxn modelId="{6C3DDBF8-BF7F-4F02-83E8-4654628A47BB}" srcId="{6A9EAE9D-3006-45FD-94E4-3238745EE783}" destId="{DE63EB09-3477-4C5C-828F-35845A9C0F8C}" srcOrd="1" destOrd="0" parTransId="{E1394711-CED9-4AC6-B1AA-9DA1FED2CF89}" sibTransId="{66242E54-ACFE-49BB-8CAD-6AE4B4D87A2C}"/>
    <dgm:cxn modelId="{30107590-50A4-4563-8EE4-4BEC76025E35}" type="presParOf" srcId="{C1E8C1F1-0406-4C67-B34B-01A8A0271D09}" destId="{CED71E1E-5F5C-4A3A-88FC-54D141B542A3}" srcOrd="0" destOrd="0" presId="urn:microsoft.com/office/officeart/2005/8/layout/vList2"/>
    <dgm:cxn modelId="{3E17B48C-9250-4A9E-8B8B-BB38FA1D1EA5}" type="presParOf" srcId="{C1E8C1F1-0406-4C67-B34B-01A8A0271D09}" destId="{5378EE6D-836C-4865-962B-28CB5B630F31}" srcOrd="1" destOrd="0" presId="urn:microsoft.com/office/officeart/2005/8/layout/vList2"/>
    <dgm:cxn modelId="{5CD6F92E-7E0D-432A-9CBF-B40818810927}" type="presParOf" srcId="{C1E8C1F1-0406-4C67-B34B-01A8A0271D09}" destId="{4B1CCA16-BD6E-431D-B594-A7888F4D10A0}" srcOrd="2" destOrd="0" presId="urn:microsoft.com/office/officeart/2005/8/layout/vList2"/>
    <dgm:cxn modelId="{2FDEDFAE-5B54-4408-A045-ADA188212FAF}" type="presParOf" srcId="{C1E8C1F1-0406-4C67-B34B-01A8A0271D09}" destId="{64F6AD5F-18C8-4D8E-8EAC-C8496FBDE288}" srcOrd="3" destOrd="0" presId="urn:microsoft.com/office/officeart/2005/8/layout/vList2"/>
    <dgm:cxn modelId="{641FEC03-BA1C-4A85-8DC3-95574DD78D16}" type="presParOf" srcId="{C1E8C1F1-0406-4C67-B34B-01A8A0271D09}" destId="{15021D0D-9D1E-4763-A998-A0ADD8CACE0C}" srcOrd="4" destOrd="0" presId="urn:microsoft.com/office/officeart/2005/8/layout/vList2"/>
    <dgm:cxn modelId="{910E5BEA-48DB-48B4-9B0C-C3EE62202314}" type="presParOf" srcId="{C1E8C1F1-0406-4C67-B34B-01A8A0271D09}" destId="{0A5375CA-CD1D-4DEC-B9B5-A54B27D6B48E}" srcOrd="5" destOrd="0" presId="urn:microsoft.com/office/officeart/2005/8/layout/vList2"/>
    <dgm:cxn modelId="{524E5D66-A441-4823-8C7C-9AA74B0FF8A0}" type="presParOf" srcId="{C1E8C1F1-0406-4C67-B34B-01A8A0271D09}" destId="{C6EE42D0-2795-4150-A18B-A691E6B7148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E64F2-CB77-4EA1-A065-45B491340A53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Vi prioriterade dialogen och våra utredningar</a:t>
          </a:r>
        </a:p>
      </dsp:txBody>
      <dsp:txXfrm>
        <a:off x="930572" y="3032"/>
        <a:ext cx="2833338" cy="1700003"/>
      </dsp:txXfrm>
    </dsp:sp>
    <dsp:sp modelId="{5AEDF204-F97A-4BA8-8B65-2F2B41CBE256}">
      <dsp:nvSpPr>
        <dsp:cNvPr id="0" name=""/>
        <dsp:cNvSpPr/>
      </dsp:nvSpPr>
      <dsp:spPr>
        <a:xfrm>
          <a:off x="4047245" y="3032"/>
          <a:ext cx="2833338" cy="17000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Bogsering</a:t>
          </a:r>
        </a:p>
      </dsp:txBody>
      <dsp:txXfrm>
        <a:off x="4047245" y="3032"/>
        <a:ext cx="2833338" cy="1700003"/>
      </dsp:txXfrm>
    </dsp:sp>
    <dsp:sp modelId="{DB4051BC-952E-415A-97A0-D9CD100848C2}">
      <dsp:nvSpPr>
        <dsp:cNvPr id="0" name=""/>
        <dsp:cNvSpPr/>
      </dsp:nvSpPr>
      <dsp:spPr>
        <a:xfrm>
          <a:off x="7163917" y="3032"/>
          <a:ext cx="2833338" cy="17000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Vinsch</a:t>
          </a:r>
        </a:p>
      </dsp:txBody>
      <dsp:txXfrm>
        <a:off x="7163917" y="3032"/>
        <a:ext cx="2833338" cy="1700003"/>
      </dsp:txXfrm>
    </dsp:sp>
    <dsp:sp modelId="{39D73012-069D-43B9-8252-8079C299F6E2}">
      <dsp:nvSpPr>
        <dsp:cNvPr id="0" name=""/>
        <dsp:cNvSpPr/>
      </dsp:nvSpPr>
      <dsp:spPr>
        <a:xfrm>
          <a:off x="2488909" y="1986369"/>
          <a:ext cx="2833338" cy="17000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Motorseglare</a:t>
          </a:r>
        </a:p>
      </dsp:txBody>
      <dsp:txXfrm>
        <a:off x="2488909" y="1986369"/>
        <a:ext cx="2833338" cy="1700003"/>
      </dsp:txXfrm>
    </dsp:sp>
    <dsp:sp modelId="{51AF14B3-B57D-4F91-A4EC-21F36FDE33DC}">
      <dsp:nvSpPr>
        <dsp:cNvPr id="0" name=""/>
        <dsp:cNvSpPr/>
      </dsp:nvSpPr>
      <dsp:spPr>
        <a:xfrm>
          <a:off x="5605581" y="1986369"/>
          <a:ext cx="2833338" cy="170000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Segelflygplanspark</a:t>
          </a:r>
        </a:p>
      </dsp:txBody>
      <dsp:txXfrm>
        <a:off x="5605581" y="1986369"/>
        <a:ext cx="2833338" cy="17000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D71E1E-5F5C-4A3A-88FC-54D141B542A3}">
      <dsp:nvSpPr>
        <dsp:cNvPr id="0" name=""/>
        <dsp:cNvSpPr/>
      </dsp:nvSpPr>
      <dsp:spPr>
        <a:xfrm>
          <a:off x="0" y="27062"/>
          <a:ext cx="10927829" cy="8353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Säkerhet</a:t>
          </a:r>
        </a:p>
      </dsp:txBody>
      <dsp:txXfrm>
        <a:off x="40780" y="67842"/>
        <a:ext cx="10846269" cy="753820"/>
      </dsp:txXfrm>
    </dsp:sp>
    <dsp:sp modelId="{4B1CCA16-BD6E-431D-B594-A7888F4D10A0}">
      <dsp:nvSpPr>
        <dsp:cNvPr id="0" name=""/>
        <dsp:cNvSpPr/>
      </dsp:nvSpPr>
      <dsp:spPr>
        <a:xfrm>
          <a:off x="0" y="960362"/>
          <a:ext cx="10927829" cy="835380"/>
        </a:xfrm>
        <a:prstGeom prst="roundRect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Kvalité</a:t>
          </a:r>
          <a:r>
            <a:rPr lang="en-US" sz="3400" kern="1200" dirty="0"/>
            <a:t>, </a:t>
          </a:r>
          <a:r>
            <a:rPr lang="en-US" sz="3400" kern="1200" dirty="0" err="1"/>
            <a:t>funktionsstabilitet</a:t>
          </a:r>
          <a:endParaRPr lang="en-US" sz="3400" kern="1200" dirty="0"/>
        </a:p>
      </dsp:txBody>
      <dsp:txXfrm>
        <a:off x="40780" y="1001142"/>
        <a:ext cx="10846269" cy="753820"/>
      </dsp:txXfrm>
    </dsp:sp>
    <dsp:sp modelId="{15021D0D-9D1E-4763-A998-A0ADD8CACE0C}">
      <dsp:nvSpPr>
        <dsp:cNvPr id="0" name=""/>
        <dsp:cNvSpPr/>
      </dsp:nvSpPr>
      <dsp:spPr>
        <a:xfrm>
          <a:off x="0" y="1893662"/>
          <a:ext cx="10927829" cy="835380"/>
        </a:xfrm>
        <a:prstGeom prst="roundRect">
          <a:avLst/>
        </a:prstGeom>
        <a:solidFill>
          <a:schemeClr val="accent2">
            <a:hueOff val="4295742"/>
            <a:satOff val="-12329"/>
            <a:lumOff val="-197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 err="1"/>
            <a:t>Miljö</a:t>
          </a:r>
          <a:r>
            <a:rPr lang="en-US" sz="3400" kern="1200" dirty="0"/>
            <a:t>, </a:t>
          </a:r>
          <a:r>
            <a:rPr lang="en-US" sz="3400" kern="1200" dirty="0" err="1"/>
            <a:t>bränsleförbrukning</a:t>
          </a:r>
          <a:r>
            <a:rPr lang="en-US" sz="3400" kern="1200" dirty="0"/>
            <a:t> </a:t>
          </a:r>
        </a:p>
      </dsp:txBody>
      <dsp:txXfrm>
        <a:off x="40780" y="1934442"/>
        <a:ext cx="10846269" cy="753820"/>
      </dsp:txXfrm>
    </dsp:sp>
    <dsp:sp modelId="{C6EE42D0-2795-4150-A18B-A691E6B7148C}">
      <dsp:nvSpPr>
        <dsp:cNvPr id="0" name=""/>
        <dsp:cNvSpPr/>
      </dsp:nvSpPr>
      <dsp:spPr>
        <a:xfrm>
          <a:off x="0" y="2826962"/>
          <a:ext cx="10927829" cy="835380"/>
        </a:xfrm>
        <a:prstGeom prst="roundRect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Service, </a:t>
          </a:r>
          <a:r>
            <a:rPr lang="en-US" sz="3400" kern="1200" dirty="0" err="1"/>
            <a:t>underhåll</a:t>
          </a:r>
          <a:endParaRPr lang="en-US" sz="3400" kern="1200" dirty="0"/>
        </a:p>
      </dsp:txBody>
      <dsp:txXfrm>
        <a:off x="40780" y="2867742"/>
        <a:ext cx="10846269" cy="753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2FF956-135B-27AC-4E1B-96A3A9594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26875D4-EF86-8A61-D363-E88E69769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18CD7FD-260D-2D2A-4558-A73251981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773D-FAC4-43FB-B116-5ECD597B8E88}" type="datetimeFigureOut">
              <a:rPr lang="sv-SE" smtClean="0"/>
              <a:t>2024-12-03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B8A084A-3676-1687-6F32-A17CF5DB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FFE410D-40B7-865F-4B75-FDCF9ECB7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FE36-3F55-43D7-B387-79E4E87768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161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74E1407-ADEA-EA18-4232-DDF6707AA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1243AC6A-DBA5-5D9E-37C5-10FBC19D8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B4F6BE9-97B3-D622-031D-2FB29BED4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773D-FAC4-43FB-B116-5ECD597B8E88}" type="datetimeFigureOut">
              <a:rPr lang="sv-SE" smtClean="0"/>
              <a:t>2024-12-03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165239F-D114-BAFD-2958-CA80B2723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8618FC-E2B5-7154-DA2B-439689667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FE36-3F55-43D7-B387-79E4E87768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6514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74546952-1A94-74AE-CC0A-1B535EBD9A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01F73180-03D7-89AA-AD94-70F089C7C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9CB619E-1F36-8F86-C151-FBCD56912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773D-FAC4-43FB-B116-5ECD597B8E88}" type="datetimeFigureOut">
              <a:rPr lang="sv-SE" smtClean="0"/>
              <a:t>2024-12-03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EDAEC96-349E-0F96-E0A1-E12A8F162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8C1D7CC-4C7E-A348-F2BE-C20E4B51B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FE36-3F55-43D7-B387-79E4E87768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8186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7E5F0C-B37E-00B8-9175-57A766582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4B935F8-06BE-5BF0-98DD-058BC3F80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FBF127D-BF91-C4C6-94B3-B8195570E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773D-FAC4-43FB-B116-5ECD597B8E88}" type="datetimeFigureOut">
              <a:rPr lang="sv-SE" smtClean="0"/>
              <a:t>2024-12-03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09CBC15-F249-8C24-EE73-0091D747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0392D76-786B-4014-C7FF-10E79A96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FE36-3F55-43D7-B387-79E4E87768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677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A891CD0-F0BE-6D38-344B-CB21194C0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0C862AE-AF59-1392-09D3-1EBC0AD93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1E2F5BC-24BA-F12F-7276-28037DF9A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773D-FAC4-43FB-B116-5ECD597B8E88}" type="datetimeFigureOut">
              <a:rPr lang="sv-SE" smtClean="0"/>
              <a:t>2024-12-03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E8211FF-67D0-ABA2-6AC9-20038AD1F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47F8747-C965-CBE0-9CC2-142E01BBB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FE36-3F55-43D7-B387-79E4E87768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031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9F336E-DFE4-C3C1-268F-41F6DA50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35FDBE-D226-477E-71FF-A3E6CD9F1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FE903F0-8CB5-E35B-07B8-3A395BC2A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566197F-9BD1-FDF3-E373-74B880455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773D-FAC4-43FB-B116-5ECD597B8E88}" type="datetimeFigureOut">
              <a:rPr lang="sv-SE" smtClean="0"/>
              <a:t>2024-12-03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30E4487-5795-74D1-8ED2-0360225C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C158FE9-0DBF-2CD0-6270-FA091D49F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FE36-3F55-43D7-B387-79E4E87768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1678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92B3C67-08BD-1946-CBAA-EBCF8F7D0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C0A9FB5-A409-46B8-A7FD-E1F7AEB1C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AA8F5B4-F7D4-A897-5BFA-BB3600359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F6C16FA-2CEB-BDA2-0441-67F0C6899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1AB1E9FA-2FB0-9F03-97B6-DBC1314C55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C71FAA9-5D4E-218C-70D6-A3DAFCA9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773D-FAC4-43FB-B116-5ECD597B8E88}" type="datetimeFigureOut">
              <a:rPr lang="sv-SE" smtClean="0"/>
              <a:t>2024-12-03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D9EF3C1-9FEE-F282-3C2C-BA3B93329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EA896D8-DFE3-20C4-21AA-51118FBB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FE36-3F55-43D7-B387-79E4E87768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96854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194DBC-7A13-74F9-7F9E-146174F09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162A6DB-229D-A9DA-8FC2-36D31E1D9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773D-FAC4-43FB-B116-5ECD597B8E88}" type="datetimeFigureOut">
              <a:rPr lang="sv-SE" smtClean="0"/>
              <a:t>2024-12-03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13627244-6F77-4A16-6E97-35A0CC5C3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EB8ADA2-A73A-20AA-E0F3-876E7D1F8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FE36-3F55-43D7-B387-79E4E87768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710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6001662-C8F6-F9A8-473C-B83101994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773D-FAC4-43FB-B116-5ECD597B8E88}" type="datetimeFigureOut">
              <a:rPr lang="sv-SE" smtClean="0"/>
              <a:t>2024-12-03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DCB3B83C-CDF6-3780-87EA-BFB5E3CE6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2FE46BF-2DFB-AEC3-CB99-DE94A216A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FE36-3F55-43D7-B387-79E4E87768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35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4C535A-CE3D-15D9-CC4E-81D2CC985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8654DE4-FAFD-2A21-C53C-BC0F790D6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535B7D14-541A-5FEE-8B38-0C4C99848E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6D020B2-4328-78F5-AFE4-9C258F8EE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773D-FAC4-43FB-B116-5ECD597B8E88}" type="datetimeFigureOut">
              <a:rPr lang="sv-SE" smtClean="0"/>
              <a:t>2024-12-03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6BF48EF9-6C2C-3DDB-CF6D-8ECB27D34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E2756A5-54F3-73EB-578A-830E70138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FE36-3F55-43D7-B387-79E4E87768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541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49E3F8-4DB2-16EF-7EF6-7E41FEBB8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A44573F-C037-D0C7-746A-254082C4B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24B36F3-6A35-6D4C-76B8-7A5FB6918F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B2C13D4-AB32-DA2A-26BF-37BE5DD5C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4773D-FAC4-43FB-B116-5ECD597B8E88}" type="datetimeFigureOut">
              <a:rPr lang="sv-SE" smtClean="0"/>
              <a:t>2024-12-03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CA5534D-F701-7A2C-DCAB-A1A2ADD76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F588AB6-B6D0-FA7D-128C-34E2FC4D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CFE36-3F55-43D7-B387-79E4E87768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0538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33D0041-8071-E019-7E44-023299509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19082A4-8361-77B9-2E18-82B366044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634FADC-DC0D-50C0-1505-3B9E27ACF7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74773D-FAC4-43FB-B116-5ECD597B8E88}" type="datetimeFigureOut">
              <a:rPr lang="sv-SE" smtClean="0"/>
              <a:t>2024-12-03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D208F40-C876-8123-B09B-8018B47C1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CA13356-167D-FEFC-8739-5BAFD8EF9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5CFE36-3F55-43D7-B387-79E4E87768E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246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de-de/video/eine-gruppe-von-personen-die-in-einer-besprechung-uber-grafiken-und-diagramme-diskutieren-3248176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70C09B9-60FC-EBF6-BE1C-63C77A76A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908" y="1220919"/>
            <a:ext cx="5425781" cy="2387600"/>
          </a:xfrm>
        </p:spPr>
        <p:txBody>
          <a:bodyPr>
            <a:normAutofit/>
          </a:bodyPr>
          <a:lstStyle/>
          <a:p>
            <a:pPr algn="l"/>
            <a:r>
              <a:rPr lang="sv-SE" sz="5600"/>
              <a:t>Flygplansgruppen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4F3CD16-B2C6-7FE5-4D5B-0862C3124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908" y="3700594"/>
            <a:ext cx="5425781" cy="1655762"/>
          </a:xfrm>
        </p:spPr>
        <p:txBody>
          <a:bodyPr>
            <a:normAutofit/>
          </a:bodyPr>
          <a:lstStyle/>
          <a:p>
            <a:pPr algn="l"/>
            <a:r>
              <a:rPr lang="sv-SE" sz="2000" dirty="0"/>
              <a:t>Hans Folkesson, Peter Dorbell, Hampus Söderqvist, Börje Kroon,</a:t>
            </a:r>
            <a:br>
              <a:rPr lang="sv-SE" sz="2000" dirty="0"/>
            </a:br>
            <a:r>
              <a:rPr lang="sv-SE" sz="2000" dirty="0"/>
              <a:t>Kjell Folkesson , Morgan Jonsson, Robin Dorbell </a:t>
            </a:r>
          </a:p>
          <a:p>
            <a:pPr algn="l"/>
            <a:r>
              <a:rPr lang="sv-SE" sz="2000" dirty="0"/>
              <a:t>och Börje Gustavsson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35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70F058-BECF-2F08-9208-AC15BD153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Vinsch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F35DC41-D45B-D05E-9C84-8C712CF551B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Höjd</a:t>
            </a:r>
          </a:p>
          <a:p>
            <a:r>
              <a:rPr lang="sv-SE" dirty="0"/>
              <a:t>Utbildning</a:t>
            </a:r>
          </a:p>
          <a:p>
            <a:r>
              <a:rPr lang="sv-SE" dirty="0"/>
              <a:t>Flygmässig säkerhet</a:t>
            </a:r>
          </a:p>
          <a:p>
            <a:r>
              <a:rPr lang="sv-SE" dirty="0"/>
              <a:t>Säkerhet med övrig verksamhet</a:t>
            </a:r>
          </a:p>
          <a:p>
            <a:endParaRPr lang="sv-SE" dirty="0"/>
          </a:p>
        </p:txBody>
      </p:sp>
      <p:pic>
        <p:nvPicPr>
          <p:cNvPr id="8" name="Platshållare för innehåll 7">
            <a:extLst>
              <a:ext uri="{FF2B5EF4-FFF2-40B4-BE49-F238E27FC236}">
                <a16:creationId xmlns:a16="http://schemas.microsoft.com/office/drawing/2014/main" id="{F9359092-D366-388A-7B6E-22A9737D45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32488" y="913606"/>
            <a:ext cx="5181600" cy="3886200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4A4724CE-BDFE-18F7-4BA4-25BF7E47C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86" y="3861124"/>
            <a:ext cx="3726316" cy="280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8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FCC12A-088A-21CC-DFDE-5596C25B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Motorseglare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7264022-98BC-0BEE-5FB6-2CE010022E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11968"/>
            <a:ext cx="5181600" cy="4351338"/>
          </a:xfrm>
        </p:spPr>
        <p:txBody>
          <a:bodyPr/>
          <a:lstStyle/>
          <a:p>
            <a:r>
              <a:rPr lang="sv-SE" dirty="0"/>
              <a:t>Nuvarande</a:t>
            </a:r>
          </a:p>
          <a:p>
            <a:r>
              <a:rPr lang="sv-SE" dirty="0"/>
              <a:t>Vi har haft omfattande problem med motor</a:t>
            </a:r>
          </a:p>
          <a:p>
            <a:r>
              <a:rPr lang="sv-SE" dirty="0"/>
              <a:t>Reservdelshållning till flygplanet mycket dålig</a:t>
            </a:r>
          </a:p>
          <a:p>
            <a:r>
              <a:rPr lang="sv-SE" dirty="0"/>
              <a:t>I övrigt en bra motorseglare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1C4A7B4-28FE-8838-193D-98296AF8D1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11968"/>
            <a:ext cx="5181600" cy="4351338"/>
          </a:xfrm>
        </p:spPr>
        <p:txBody>
          <a:bodyPr/>
          <a:lstStyle/>
          <a:p>
            <a:r>
              <a:rPr lang="sv-SE" dirty="0"/>
              <a:t>Nya lämpliga TMG finner vi ej</a:t>
            </a:r>
          </a:p>
          <a:p>
            <a:r>
              <a:rPr lang="sv-SE" dirty="0"/>
              <a:t>Motorseglare som är intressanta är UL klassade, krävs UL cert.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706F371-BBD5-3EB4-1723-178C7DA53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943" y="3320191"/>
            <a:ext cx="4648200" cy="308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185E4CA-17F8-F697-08E0-A9668416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Segelflygplanspark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6D55D9C0-B09A-7A9E-6AD0-6757C5195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67943" cy="4351338"/>
          </a:xfrm>
        </p:spPr>
        <p:txBody>
          <a:bodyPr/>
          <a:lstStyle/>
          <a:p>
            <a:r>
              <a:rPr lang="sv-SE" dirty="0"/>
              <a:t>Denna punkt har vi inte diskuterat </a:t>
            </a:r>
          </a:p>
        </p:txBody>
      </p:sp>
      <p:pic>
        <p:nvPicPr>
          <p:cNvPr id="9" name="Bildobjekt 8" descr="En bild som visar utomhus, Flygfotografi, glidflygplan, Fågelperspektiv&#10;&#10;Automatiskt genererad beskrivning">
            <a:extLst>
              <a:ext uri="{FF2B5EF4-FFF2-40B4-BE49-F238E27FC236}">
                <a16:creationId xmlns:a16="http://schemas.microsoft.com/office/drawing/2014/main" id="{E7DC4B93-D35B-48C0-BA85-674401BD3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085" y="365125"/>
            <a:ext cx="6297839" cy="629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88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BEF501-8BC9-B0B5-FAEE-39121AFB3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75" y="104775"/>
            <a:ext cx="10515600" cy="1325563"/>
          </a:xfrm>
        </p:spPr>
        <p:txBody>
          <a:bodyPr/>
          <a:lstStyle/>
          <a:p>
            <a:r>
              <a:rPr lang="sv-SE" dirty="0"/>
              <a:t>Slutsatser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05EFE45D-A7AF-FB33-2E8D-B272B03F1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088" y="1269207"/>
            <a:ext cx="5157787" cy="823912"/>
          </a:xfrm>
        </p:spPr>
        <p:txBody>
          <a:bodyPr/>
          <a:lstStyle/>
          <a:p>
            <a:r>
              <a:rPr lang="sv-SE" dirty="0"/>
              <a:t>Bogsering</a:t>
            </a:r>
          </a:p>
          <a:p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CF6C783-4185-D7B0-2EB1-D65A50559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775" y="2093119"/>
            <a:ext cx="5157787" cy="3684588"/>
          </a:xfrm>
        </p:spPr>
        <p:txBody>
          <a:bodyPr>
            <a:normAutofit/>
          </a:bodyPr>
          <a:lstStyle/>
          <a:p>
            <a:r>
              <a:rPr lang="sv-SE" dirty="0"/>
              <a:t>Vi bör följa utvecklingen och funktion med flygplan med </a:t>
            </a:r>
            <a:r>
              <a:rPr lang="sv-SE" dirty="0" err="1"/>
              <a:t>Rotax</a:t>
            </a:r>
            <a:r>
              <a:rPr lang="sv-SE" dirty="0"/>
              <a:t> 916.</a:t>
            </a:r>
          </a:p>
          <a:p>
            <a:r>
              <a:rPr lang="sv-SE" dirty="0"/>
              <a:t>När vi finner trygghet bör vi växla till aktuell typ, av miljöskäl, bränsleförbrukning och buller.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9BE3BBD1-43B3-227F-0C38-64B75DAFFF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72187" y="857251"/>
            <a:ext cx="5183188" cy="823912"/>
          </a:xfrm>
        </p:spPr>
        <p:txBody>
          <a:bodyPr/>
          <a:lstStyle/>
          <a:p>
            <a:endParaRPr lang="sv-SE" dirty="0"/>
          </a:p>
        </p:txBody>
      </p:sp>
      <p:pic>
        <p:nvPicPr>
          <p:cNvPr id="9" name="Platshållare för innehåll 8" descr="En bild som visar utomhus, träd, flygning, vinge&#10;&#10;Automatiskt genererad beskrivning">
            <a:extLst>
              <a:ext uri="{FF2B5EF4-FFF2-40B4-BE49-F238E27FC236}">
                <a16:creationId xmlns:a16="http://schemas.microsoft.com/office/drawing/2014/main" id="{056940B2-96E7-439B-B019-C80DDB9DFBE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88" t="-3286" r="27088" b="-3286"/>
          <a:stretch/>
        </p:blipFill>
        <p:spPr>
          <a:xfrm>
            <a:off x="3560883" y="2039598"/>
            <a:ext cx="8487292" cy="4774519"/>
          </a:xfrm>
        </p:spPr>
      </p:pic>
    </p:spTree>
    <p:extLst>
      <p:ext uri="{BB962C8B-B14F-4D97-AF65-F5344CB8AC3E}">
        <p14:creationId xmlns:p14="http://schemas.microsoft.com/office/powerpoint/2010/main" val="2268697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Johannes tog sig en flygtur | SVT Nyheter">
            <a:extLst>
              <a:ext uri="{FF2B5EF4-FFF2-40B4-BE49-F238E27FC236}">
                <a16:creationId xmlns:a16="http://schemas.microsoft.com/office/drawing/2014/main" id="{FD3FDA4C-9505-5E87-0F9A-0AB58C342BC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6" r="5933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5ACC03E1-24C6-A184-289B-116B026FE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Slutsats, TMG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1305D65-3DD4-499E-CEFE-51C4684BB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700" dirty="0"/>
              <a:t>Vi ser </a:t>
            </a:r>
            <a:r>
              <a:rPr lang="en-US" sz="1700" dirty="0" err="1"/>
              <a:t>ingen</a:t>
            </a:r>
            <a:r>
              <a:rPr lang="en-US" sz="1700" dirty="0"/>
              <a:t> </a:t>
            </a:r>
            <a:r>
              <a:rPr lang="en-US" sz="1700" dirty="0" err="1"/>
              <a:t>utveckling</a:t>
            </a:r>
            <a:r>
              <a:rPr lang="en-US" sz="1700" dirty="0"/>
              <a:t> av TMG ”</a:t>
            </a:r>
            <a:r>
              <a:rPr lang="en-US" sz="1700" dirty="0" err="1"/>
              <a:t>klassade</a:t>
            </a:r>
            <a:r>
              <a:rPr lang="en-US" sz="1700" dirty="0"/>
              <a:t> </a:t>
            </a:r>
            <a:r>
              <a:rPr lang="en-US" sz="1700" dirty="0" err="1"/>
              <a:t>som</a:t>
            </a:r>
            <a:r>
              <a:rPr lang="en-US" sz="1700" dirty="0"/>
              <a:t> </a:t>
            </a:r>
            <a:r>
              <a:rPr lang="en-US" sz="1700" dirty="0" err="1"/>
              <a:t>segel</a:t>
            </a:r>
            <a:r>
              <a:rPr lang="en-US" sz="1700" dirty="0"/>
              <a:t>”.</a:t>
            </a:r>
          </a:p>
          <a:p>
            <a:r>
              <a:rPr lang="en-US" sz="1700" dirty="0" err="1"/>
              <a:t>Alternativen</a:t>
            </a:r>
            <a:r>
              <a:rPr lang="en-US" sz="1700" dirty="0"/>
              <a:t> </a:t>
            </a:r>
            <a:r>
              <a:rPr lang="en-US" sz="1700" dirty="0" err="1"/>
              <a:t>som</a:t>
            </a:r>
            <a:r>
              <a:rPr lang="en-US" sz="1700" dirty="0"/>
              <a:t> </a:t>
            </a:r>
            <a:r>
              <a:rPr lang="en-US" sz="1700" dirty="0" err="1"/>
              <a:t>kommer</a:t>
            </a:r>
            <a:r>
              <a:rPr lang="en-US" sz="1700" dirty="0"/>
              <a:t> </a:t>
            </a:r>
            <a:r>
              <a:rPr lang="en-US" sz="1700" dirty="0" err="1"/>
              <a:t>är</a:t>
            </a:r>
            <a:r>
              <a:rPr lang="en-US" sz="1700" dirty="0"/>
              <a:t> </a:t>
            </a:r>
            <a:r>
              <a:rPr lang="en-US" sz="1700" dirty="0" err="1"/>
              <a:t>Ultralätta</a:t>
            </a:r>
            <a:r>
              <a:rPr lang="en-US" sz="1700" dirty="0"/>
              <a:t> </a:t>
            </a:r>
            <a:r>
              <a:rPr lang="en-US" sz="1700" dirty="0" err="1"/>
              <a:t>motorseglare</a:t>
            </a:r>
            <a:r>
              <a:rPr lang="en-US" sz="1700" dirty="0"/>
              <a:t>.</a:t>
            </a:r>
          </a:p>
          <a:p>
            <a:r>
              <a:rPr lang="en-US" sz="1700" dirty="0"/>
              <a:t>Om vi </a:t>
            </a:r>
            <a:r>
              <a:rPr lang="en-US" sz="1700" dirty="0" err="1"/>
              <a:t>skall</a:t>
            </a:r>
            <a:r>
              <a:rPr lang="en-US" sz="1700" dirty="0"/>
              <a:t> </a:t>
            </a:r>
            <a:r>
              <a:rPr lang="en-US" sz="1700" dirty="0" err="1"/>
              <a:t>verka</a:t>
            </a:r>
            <a:r>
              <a:rPr lang="en-US" sz="1700" dirty="0"/>
              <a:t> för </a:t>
            </a:r>
            <a:r>
              <a:rPr lang="en-US" sz="1700" dirty="0" err="1"/>
              <a:t>denna</a:t>
            </a:r>
            <a:r>
              <a:rPr lang="en-US" sz="1700" dirty="0"/>
              <a:t> </a:t>
            </a:r>
            <a:r>
              <a:rPr lang="en-US" sz="1700" dirty="0" err="1"/>
              <a:t>typ</a:t>
            </a:r>
            <a:r>
              <a:rPr lang="en-US" sz="1700" dirty="0"/>
              <a:t> </a:t>
            </a:r>
            <a:r>
              <a:rPr lang="en-US" sz="1700" dirty="0" err="1"/>
              <a:t>finns</a:t>
            </a:r>
            <a:r>
              <a:rPr lang="en-US" sz="1700" dirty="0"/>
              <a:t> </a:t>
            </a:r>
            <a:r>
              <a:rPr lang="en-US" sz="1700" dirty="0" err="1"/>
              <a:t>två</a:t>
            </a:r>
            <a:r>
              <a:rPr lang="en-US" sz="1700" dirty="0"/>
              <a:t> saker vi </a:t>
            </a:r>
            <a:r>
              <a:rPr lang="en-US" sz="1700" dirty="0" err="1"/>
              <a:t>bör</a:t>
            </a:r>
            <a:r>
              <a:rPr lang="en-US" sz="1700" dirty="0"/>
              <a:t> ta </a:t>
            </a:r>
            <a:r>
              <a:rPr lang="en-US" sz="1700" dirty="0" err="1"/>
              <a:t>ställning</a:t>
            </a:r>
            <a:r>
              <a:rPr lang="en-US" sz="1700" dirty="0"/>
              <a:t> till:</a:t>
            </a:r>
          </a:p>
          <a:p>
            <a:pPr marL="514350"/>
            <a:r>
              <a:rPr lang="en-US" sz="1700" dirty="0" err="1"/>
              <a:t>Skall</a:t>
            </a:r>
            <a:r>
              <a:rPr lang="en-US" sz="1700" dirty="0"/>
              <a:t> vi </a:t>
            </a:r>
            <a:r>
              <a:rPr lang="en-US" sz="1700" dirty="0" err="1"/>
              <a:t>verka</a:t>
            </a:r>
            <a:r>
              <a:rPr lang="en-US" sz="1700" dirty="0"/>
              <a:t> för </a:t>
            </a:r>
            <a:r>
              <a:rPr lang="en-US" sz="1700" dirty="0" err="1"/>
              <a:t>att</a:t>
            </a:r>
            <a:r>
              <a:rPr lang="en-US" sz="1700" dirty="0"/>
              <a:t> </a:t>
            </a:r>
            <a:r>
              <a:rPr lang="en-US" sz="1700" dirty="0" err="1"/>
              <a:t>medlemmar</a:t>
            </a:r>
            <a:r>
              <a:rPr lang="en-US" sz="1700" dirty="0"/>
              <a:t> </a:t>
            </a:r>
            <a:r>
              <a:rPr lang="en-US" sz="1700" dirty="0" err="1"/>
              <a:t>skaffar</a:t>
            </a:r>
            <a:r>
              <a:rPr lang="en-US" sz="1700" dirty="0"/>
              <a:t> </a:t>
            </a:r>
            <a:r>
              <a:rPr lang="en-US" sz="1700" dirty="0" err="1"/>
              <a:t>ett</a:t>
            </a:r>
            <a:r>
              <a:rPr lang="en-US" sz="1700" dirty="0"/>
              <a:t> </a:t>
            </a:r>
            <a:r>
              <a:rPr lang="en-US" sz="1700" dirty="0" err="1"/>
              <a:t>ul</a:t>
            </a:r>
            <a:r>
              <a:rPr lang="en-US" sz="1700" dirty="0"/>
              <a:t> cert med risk </a:t>
            </a:r>
            <a:r>
              <a:rPr lang="en-US" sz="1700" dirty="0" err="1"/>
              <a:t>att</a:t>
            </a:r>
            <a:r>
              <a:rPr lang="en-US" sz="1700" dirty="0"/>
              <a:t> de </a:t>
            </a:r>
            <a:r>
              <a:rPr lang="en-US" sz="1700" dirty="0" err="1"/>
              <a:t>släpper</a:t>
            </a:r>
            <a:r>
              <a:rPr lang="en-US" sz="1700" dirty="0"/>
              <a:t> </a:t>
            </a:r>
            <a:r>
              <a:rPr lang="en-US" sz="1700" dirty="0" err="1"/>
              <a:t>segelcertet</a:t>
            </a:r>
            <a:endParaRPr lang="en-US" sz="1700" dirty="0"/>
          </a:p>
          <a:p>
            <a:pPr marL="514350"/>
            <a:r>
              <a:rPr lang="en-US" sz="1700" dirty="0" err="1"/>
              <a:t>Konstruktionskraven</a:t>
            </a:r>
            <a:r>
              <a:rPr lang="en-US" sz="1700" dirty="0"/>
              <a:t> för </a:t>
            </a:r>
            <a:r>
              <a:rPr lang="en-US" sz="1700" dirty="0" err="1"/>
              <a:t>Ul</a:t>
            </a:r>
            <a:r>
              <a:rPr lang="en-US" sz="1700" dirty="0"/>
              <a:t> </a:t>
            </a:r>
            <a:r>
              <a:rPr lang="en-US" sz="1700" dirty="0" err="1"/>
              <a:t>håller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lägre</a:t>
            </a:r>
            <a:r>
              <a:rPr lang="en-US" sz="1700" dirty="0"/>
              <a:t> </a:t>
            </a:r>
            <a:r>
              <a:rPr lang="en-US" sz="1700" dirty="0" err="1"/>
              <a:t>nivå</a:t>
            </a:r>
            <a:r>
              <a:rPr lang="en-US" sz="1700" dirty="0"/>
              <a:t> </a:t>
            </a:r>
            <a:r>
              <a:rPr lang="en-US" sz="1700" dirty="0" err="1"/>
              <a:t>än</a:t>
            </a:r>
            <a:r>
              <a:rPr lang="en-US" sz="1700" dirty="0"/>
              <a:t> </a:t>
            </a:r>
            <a:r>
              <a:rPr lang="en-US" sz="1700" dirty="0" err="1"/>
              <a:t>normalklass</a:t>
            </a:r>
            <a:r>
              <a:rPr lang="en-US" sz="1700" dirty="0"/>
              <a:t>.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115517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A4044EB1-AFD9-7465-B325-A3488ADB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Slutsats, Vinsch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EFE69A40-F82D-A189-FBA2-52FF9A3C17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Möjlig höjd i Borås 300-400m</a:t>
            </a:r>
          </a:p>
          <a:p>
            <a:r>
              <a:rPr lang="sv-SE" dirty="0"/>
              <a:t>Normalt samma säkerhet som bogsering</a:t>
            </a:r>
          </a:p>
          <a:p>
            <a:r>
              <a:rPr lang="sv-SE" dirty="0"/>
              <a:t>Dock har vi för trångt på vår flygplats</a:t>
            </a:r>
          </a:p>
          <a:p>
            <a:r>
              <a:rPr lang="sv-SE" dirty="0"/>
              <a:t>Vi har omfattande verksamhet, Segel, Motor och UL med stora kulturskillnader i förhållande </a:t>
            </a:r>
            <a:r>
              <a:rPr lang="sv-SE"/>
              <a:t>till vinsch</a:t>
            </a:r>
            <a:endParaRPr lang="sv-SE" dirty="0"/>
          </a:p>
          <a:p>
            <a:endParaRPr lang="sv-SE" dirty="0"/>
          </a:p>
        </p:txBody>
      </p:sp>
      <p:pic>
        <p:nvPicPr>
          <p:cNvPr id="2050" name="Picture 2" descr="ASK 21 vinschstart">
            <a:extLst>
              <a:ext uri="{FF2B5EF4-FFF2-40B4-BE49-F238E27FC236}">
                <a16:creationId xmlns:a16="http://schemas.microsoft.com/office/drawing/2014/main" id="{6C085582-0297-93D3-E539-D4D4AEA3ED5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365851"/>
            <a:ext cx="5181600" cy="327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80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C30570-35B9-56D8-DBFB-960E04D9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Vår uppgift och arbete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13D331F-C297-D6FA-7F3A-DBDE4297D5C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dirty="0"/>
              <a:t>Vad är en lämplig utveckling på vår flygplanspark</a:t>
            </a:r>
          </a:p>
          <a:p>
            <a:r>
              <a:rPr lang="sv-SE" dirty="0"/>
              <a:t>Hur skall vi komma i luften framledes</a:t>
            </a:r>
          </a:p>
          <a:p>
            <a:r>
              <a:rPr lang="sv-SE" dirty="0"/>
              <a:t>Vår motorseglare och framtid</a:t>
            </a:r>
          </a:p>
        </p:txBody>
      </p:sp>
      <p:pic>
        <p:nvPicPr>
          <p:cNvPr id="6" name="Platshållare för innehåll 5" descr="En bild som visar klädsel, person, Inlärning, inomhus&#10;&#10;Automatiskt genererad beskrivning">
            <a:extLst>
              <a:ext uri="{FF2B5EF4-FFF2-40B4-BE49-F238E27FC236}">
                <a16:creationId xmlns:a16="http://schemas.microsoft.com/office/drawing/2014/main" id="{2520194F-C611-2F2D-F462-A4F54ABCF9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72200" y="2543968"/>
            <a:ext cx="5181600" cy="3312545"/>
          </a:xfrm>
        </p:spPr>
      </p:pic>
    </p:spTree>
    <p:extLst>
      <p:ext uri="{BB962C8B-B14F-4D97-AF65-F5344CB8AC3E}">
        <p14:creationId xmlns:p14="http://schemas.microsoft.com/office/powerpoint/2010/main" val="491336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BE5D645-5B84-CC81-301E-68DE6D349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sv-SE" sz="4000">
                <a:solidFill>
                  <a:srgbClr val="FFFFFF"/>
                </a:solidFill>
              </a:rPr>
              <a:t>Vårt upplägg</a:t>
            </a: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E7813147-9845-F59D-4359-B772DF65DF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081839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216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354ADF8-DBE9-497E-31C2-CC706761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sv-SE" sz="4000">
                <a:solidFill>
                  <a:srgbClr val="FFFFFF"/>
                </a:solidFill>
              </a:rPr>
              <a:t>Kriterier</a:t>
            </a:r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58713FDA-54B7-A3DE-D962-7F36BAD52E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2195481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187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B9447C92-FB45-5EF6-4C01-34E2AB7E9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sv-SE" sz="4000">
                <a:solidFill>
                  <a:srgbClr val="FFFFFF"/>
                </a:solidFill>
              </a:rPr>
              <a:t>Vad har vi gjort……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2C4B5FD-4B71-2A2C-8385-3C5FBABF7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914606"/>
          </a:xfrm>
        </p:spPr>
        <p:txBody>
          <a:bodyPr anchor="ctr">
            <a:normAutofit/>
          </a:bodyPr>
          <a:lstStyle/>
          <a:p>
            <a:r>
              <a:rPr lang="sv-SE" sz="2400" dirty="0"/>
              <a:t>Vi har haft ett antal möten</a:t>
            </a:r>
          </a:p>
          <a:p>
            <a:r>
              <a:rPr lang="sv-SE" sz="2400" dirty="0"/>
              <a:t>Vi har provflugit och bogserat med </a:t>
            </a:r>
            <a:r>
              <a:rPr lang="sv-SE" sz="2400" dirty="0" err="1"/>
              <a:t>Dynamic</a:t>
            </a:r>
            <a:r>
              <a:rPr lang="sv-SE" sz="2400" dirty="0"/>
              <a:t> och </a:t>
            </a:r>
            <a:r>
              <a:rPr lang="sv-SE" sz="2400" dirty="0" err="1"/>
              <a:t>Rotax</a:t>
            </a:r>
            <a:r>
              <a:rPr lang="sv-SE" sz="2400" dirty="0"/>
              <a:t> 915, 138hk</a:t>
            </a:r>
          </a:p>
          <a:p>
            <a:r>
              <a:rPr lang="sv-SE" sz="2400" dirty="0"/>
              <a:t>Vi har provflugit och bogserat med </a:t>
            </a:r>
            <a:r>
              <a:rPr lang="sv-SE" sz="2400" dirty="0" err="1"/>
              <a:t>Dynamic</a:t>
            </a:r>
            <a:r>
              <a:rPr lang="sv-SE" sz="2400" dirty="0"/>
              <a:t> och </a:t>
            </a:r>
            <a:r>
              <a:rPr lang="sv-SE" sz="2400" dirty="0" err="1"/>
              <a:t>Rotax</a:t>
            </a:r>
            <a:r>
              <a:rPr lang="sv-SE" sz="2400" dirty="0"/>
              <a:t> 916, 160hk</a:t>
            </a:r>
          </a:p>
          <a:p>
            <a:r>
              <a:rPr lang="sv-SE" sz="2400" dirty="0"/>
              <a:t>Vi har provflugit </a:t>
            </a:r>
            <a:r>
              <a:rPr lang="sv-SE" sz="2400" dirty="0" err="1"/>
              <a:t>Bristell</a:t>
            </a:r>
            <a:endParaRPr lang="sv-SE" sz="2400" dirty="0"/>
          </a:p>
          <a:p>
            <a:r>
              <a:rPr lang="sv-SE" sz="2400" dirty="0"/>
              <a:t>Vi har varit på studiebesök i Falköping och provat vinsch</a:t>
            </a:r>
          </a:p>
          <a:p>
            <a:r>
              <a:rPr lang="sv-SE" sz="2400" dirty="0"/>
              <a:t>Besökt Ålleberg för att studera segelflygets </a:t>
            </a:r>
            <a:r>
              <a:rPr lang="sv-SE" sz="2400"/>
              <a:t>EuroFox</a:t>
            </a:r>
            <a:endParaRPr lang="sv-SE" sz="2400" dirty="0"/>
          </a:p>
          <a:p>
            <a:r>
              <a:rPr lang="sv-SE" sz="2400" dirty="0"/>
              <a:t>Etc. </a:t>
            </a:r>
          </a:p>
          <a:p>
            <a:pPr marL="0" indent="0">
              <a:buNone/>
            </a:pPr>
            <a:endParaRPr lang="sv-SE" sz="2000" dirty="0"/>
          </a:p>
          <a:p>
            <a:endParaRPr lang="sv-SE" sz="2000" dirty="0"/>
          </a:p>
          <a:p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850083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21C7B3C-809B-AFB9-F78F-2B3FE6E71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488"/>
            <a:ext cx="2899189" cy="4363844"/>
          </a:xfrm>
        </p:spPr>
        <p:txBody>
          <a:bodyPr anchor="t">
            <a:normAutofit/>
          </a:bodyPr>
          <a:lstStyle/>
          <a:p>
            <a:r>
              <a:rPr lang="sv-SE" sz="4000">
                <a:solidFill>
                  <a:srgbClr val="FFFFFF"/>
                </a:solidFill>
              </a:rPr>
              <a:t>Bogsering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60D02C0-4022-B764-B1B6-36C4FAABB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80855" y="1412489"/>
            <a:ext cx="3427283" cy="4363844"/>
          </a:xfrm>
        </p:spPr>
        <p:txBody>
          <a:bodyPr>
            <a:normAutofit/>
          </a:bodyPr>
          <a:lstStyle/>
          <a:p>
            <a:endParaRPr lang="sv-SE" sz="2000"/>
          </a:p>
          <a:p>
            <a:r>
              <a:rPr lang="sv-SE" sz="2000"/>
              <a:t>Intressanta motoralternativ,</a:t>
            </a:r>
          </a:p>
          <a:p>
            <a:pPr marL="0" indent="0">
              <a:buNone/>
            </a:pPr>
            <a:endParaRPr lang="sv-SE" sz="2000"/>
          </a:p>
          <a:p>
            <a:pPr marL="0" indent="0">
              <a:buNone/>
            </a:pPr>
            <a:endParaRPr lang="sv-SE" sz="2000"/>
          </a:p>
          <a:p>
            <a:r>
              <a:rPr lang="sv-SE" sz="2000"/>
              <a:t>Intressanta Flygplan</a:t>
            </a:r>
          </a:p>
          <a:p>
            <a:pPr marL="0" indent="0">
              <a:buNone/>
            </a:pPr>
            <a:r>
              <a:rPr lang="sv-SE" sz="2000"/>
              <a:t>   </a:t>
            </a:r>
          </a:p>
          <a:p>
            <a:pPr marL="0" indent="0">
              <a:buNone/>
            </a:pPr>
            <a:endParaRPr lang="sv-SE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1633DC3-4833-D680-142B-84194B562C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3197701" cy="4363844"/>
          </a:xfrm>
        </p:spPr>
        <p:txBody>
          <a:bodyPr>
            <a:normAutofit/>
          </a:bodyPr>
          <a:lstStyle/>
          <a:p>
            <a:r>
              <a:rPr lang="sv-SE" sz="2000"/>
              <a:t>Diesel</a:t>
            </a:r>
          </a:p>
          <a:p>
            <a:r>
              <a:rPr lang="sv-SE" sz="2000"/>
              <a:t>Rotax 916</a:t>
            </a:r>
          </a:p>
          <a:p>
            <a:r>
              <a:rPr lang="sv-SE" sz="2000"/>
              <a:t>Andra alternativ</a:t>
            </a:r>
          </a:p>
          <a:p>
            <a:endParaRPr lang="sv-SE" sz="2000"/>
          </a:p>
          <a:p>
            <a:r>
              <a:rPr lang="sv-SE" sz="2000"/>
              <a:t>Bristell, plåtkonstrukktion</a:t>
            </a:r>
          </a:p>
          <a:p>
            <a:r>
              <a:rPr lang="sv-SE" sz="2000"/>
              <a:t>Dynamic, Glasfiberkonstruktion</a:t>
            </a:r>
          </a:p>
        </p:txBody>
      </p:sp>
    </p:spTree>
    <p:extLst>
      <p:ext uri="{BB962C8B-B14F-4D97-AF65-F5344CB8AC3E}">
        <p14:creationId xmlns:p14="http://schemas.microsoft.com/office/powerpoint/2010/main" val="4145950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latshållare för innehåll 5" descr="En bild som visar transport, flygmaskin, utomhus, plan&#10;&#10;Automatiskt genererad beskrivning">
            <a:extLst>
              <a:ext uri="{FF2B5EF4-FFF2-40B4-BE49-F238E27FC236}">
                <a16:creationId xmlns:a16="http://schemas.microsoft.com/office/drawing/2014/main" id="{909E3D7E-AA6A-C10F-0290-B887FAC15D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r="2024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3B621AC-B4E2-92A1-BDDE-DAD6A5D8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Dynamic WT9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064EDEC-54A9-4D9D-2640-3D85ABD07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657" y="1698171"/>
            <a:ext cx="4246733" cy="447879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400" dirty="0">
                <a:effectLst/>
              </a:rPr>
              <a:t>WT9 Dynamic med </a:t>
            </a:r>
            <a:r>
              <a:rPr lang="en-US" sz="1400" dirty="0" err="1">
                <a:effectLst/>
              </a:rPr>
              <a:t>Rotax</a:t>
            </a:r>
            <a:r>
              <a:rPr lang="en-US" sz="1400" dirty="0">
                <a:effectLst/>
              </a:rPr>
              <a:t> 916iS (160 hp), MTOM 600 kg</a:t>
            </a:r>
          </a:p>
          <a:p>
            <a:r>
              <a:rPr lang="en-US" sz="1400" dirty="0" err="1">
                <a:effectLst/>
              </a:rPr>
              <a:t>Fasta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landställ</a:t>
            </a:r>
            <a:endParaRPr lang="en-US" sz="1400" dirty="0">
              <a:effectLst/>
            </a:endParaRPr>
          </a:p>
          <a:p>
            <a:r>
              <a:rPr lang="en-US" sz="1400" dirty="0">
                <a:effectLst/>
              </a:rPr>
              <a:t>Winglets</a:t>
            </a:r>
          </a:p>
          <a:p>
            <a:r>
              <a:rPr lang="en-US" sz="1400" dirty="0" err="1">
                <a:effectLst/>
              </a:rPr>
              <a:t>Hydraulisk</a:t>
            </a:r>
            <a:r>
              <a:rPr lang="en-US" sz="1400" dirty="0">
                <a:effectLst/>
              </a:rPr>
              <a:t> Constant speed propeller </a:t>
            </a:r>
            <a:r>
              <a:rPr lang="en-US" sz="1400" dirty="0" err="1">
                <a:effectLst/>
              </a:rPr>
              <a:t>Woodcomp</a:t>
            </a:r>
            <a:r>
              <a:rPr lang="en-US" sz="1400" dirty="0">
                <a:effectLst/>
              </a:rPr>
              <a:t> KW30</a:t>
            </a:r>
          </a:p>
          <a:p>
            <a:r>
              <a:rPr lang="en-US" sz="1400" dirty="0" err="1">
                <a:effectLst/>
              </a:rPr>
              <a:t>Bogserutrustning</a:t>
            </a:r>
            <a:r>
              <a:rPr lang="en-US" sz="1400" dirty="0">
                <a:effectLst/>
              </a:rPr>
              <a:t> med winch och </a:t>
            </a:r>
            <a:r>
              <a:rPr lang="en-US" sz="1400" dirty="0" err="1">
                <a:effectLst/>
              </a:rPr>
              <a:t>backspegel</a:t>
            </a:r>
            <a:endParaRPr lang="en-US" sz="1400" dirty="0">
              <a:effectLst/>
            </a:endParaRPr>
          </a:p>
          <a:p>
            <a:r>
              <a:rPr lang="en-US" sz="1400" dirty="0">
                <a:effectLst/>
              </a:rPr>
              <a:t>Standard </a:t>
            </a:r>
            <a:r>
              <a:rPr lang="en-US" sz="1400" dirty="0" err="1">
                <a:effectLst/>
              </a:rPr>
              <a:t>bränsletankar</a:t>
            </a:r>
            <a:r>
              <a:rPr lang="en-US" sz="1400" dirty="0">
                <a:effectLst/>
              </a:rPr>
              <a:t> (75 liter) (</a:t>
            </a:r>
            <a:r>
              <a:rPr lang="en-US" sz="1400" dirty="0" err="1">
                <a:effectLst/>
              </a:rPr>
              <a:t>finns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optioner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på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större</a:t>
            </a:r>
            <a:r>
              <a:rPr lang="en-US" sz="1400" dirty="0">
                <a:effectLst/>
              </a:rPr>
              <a:t>)</a:t>
            </a:r>
          </a:p>
          <a:p>
            <a:r>
              <a:rPr lang="en-US" sz="1400" dirty="0" err="1">
                <a:effectLst/>
              </a:rPr>
              <a:t>Landningsljus</a:t>
            </a:r>
            <a:r>
              <a:rPr lang="en-US" sz="1400" dirty="0">
                <a:effectLst/>
              </a:rPr>
              <a:t> och strobe </a:t>
            </a:r>
            <a:r>
              <a:rPr lang="en-US" sz="1400" dirty="0" err="1">
                <a:effectLst/>
              </a:rPr>
              <a:t>på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kroppen</a:t>
            </a:r>
            <a:endParaRPr lang="en-US" sz="1400" dirty="0">
              <a:effectLst/>
            </a:endParaRPr>
          </a:p>
          <a:p>
            <a:r>
              <a:rPr lang="en-US" sz="1400" dirty="0">
                <a:effectLst/>
              </a:rPr>
              <a:t>Dynon Skyview </a:t>
            </a:r>
            <a:r>
              <a:rPr lang="en-US" sz="1400" dirty="0" err="1">
                <a:effectLst/>
              </a:rPr>
              <a:t>eller</a:t>
            </a:r>
            <a:r>
              <a:rPr lang="en-US" sz="1400" dirty="0">
                <a:effectLst/>
              </a:rPr>
              <a:t> Garmin G3X, 10” Glass cockpit</a:t>
            </a:r>
          </a:p>
          <a:p>
            <a:r>
              <a:rPr lang="en-US" sz="1400" dirty="0">
                <a:effectLst/>
              </a:rPr>
              <a:t>(</a:t>
            </a:r>
            <a:r>
              <a:rPr lang="en-US" sz="1400" dirty="0" err="1">
                <a:effectLst/>
              </a:rPr>
              <a:t>ingen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fallskärm</a:t>
            </a:r>
            <a:r>
              <a:rPr lang="en-US" sz="1400" dirty="0">
                <a:effectLst/>
              </a:rPr>
              <a:t>)</a:t>
            </a:r>
          </a:p>
          <a:p>
            <a:r>
              <a:rPr lang="en-US" sz="1400" dirty="0">
                <a:effectLst/>
              </a:rPr>
              <a:t>(</a:t>
            </a:r>
            <a:r>
              <a:rPr lang="en-US" sz="1400" dirty="0" err="1">
                <a:effectLst/>
              </a:rPr>
              <a:t>Även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Dynamicen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finns</a:t>
            </a:r>
            <a:r>
              <a:rPr lang="en-US" sz="1400" dirty="0">
                <a:effectLst/>
              </a:rPr>
              <a:t> med </a:t>
            </a:r>
            <a:r>
              <a:rPr lang="en-US" sz="1400" dirty="0" err="1">
                <a:effectLst/>
              </a:rPr>
              <a:t>större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hjul</a:t>
            </a:r>
            <a:r>
              <a:rPr lang="en-US" sz="1400" dirty="0">
                <a:effectLst/>
              </a:rPr>
              <a:t> om man </a:t>
            </a:r>
            <a:r>
              <a:rPr lang="en-US" sz="1400" dirty="0" err="1">
                <a:effectLst/>
              </a:rPr>
              <a:t>så</a:t>
            </a:r>
            <a:r>
              <a:rPr lang="en-US" sz="1400" dirty="0">
                <a:effectLst/>
              </a:rPr>
              <a:t> </a:t>
            </a:r>
            <a:r>
              <a:rPr lang="en-US" sz="1400" dirty="0" err="1">
                <a:effectLst/>
              </a:rPr>
              <a:t>önskar</a:t>
            </a:r>
            <a:r>
              <a:rPr lang="en-US" sz="1400" dirty="0">
                <a:effectLst/>
              </a:rPr>
              <a:t>)</a:t>
            </a:r>
          </a:p>
          <a:p>
            <a:r>
              <a:rPr lang="en-US" sz="1400" dirty="0">
                <a:effectLst/>
              </a:rPr>
              <a:t> </a:t>
            </a:r>
          </a:p>
          <a:p>
            <a:r>
              <a:rPr lang="en-US" sz="1400" b="1" dirty="0">
                <a:effectLst/>
              </a:rPr>
              <a:t>Pris: </a:t>
            </a:r>
            <a:r>
              <a:rPr lang="en-US" sz="1400" b="1" dirty="0" err="1">
                <a:effectLst/>
              </a:rPr>
              <a:t>cirka</a:t>
            </a:r>
            <a:r>
              <a:rPr lang="en-US" sz="1400" b="1" dirty="0">
                <a:effectLst/>
              </a:rPr>
              <a:t> 226 000 Euro plus moms</a:t>
            </a:r>
            <a:endParaRPr lang="en-US" sz="1400" dirty="0">
              <a:effectLst/>
            </a:endParaRP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11737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D2835B2B-A1D1-2ABA-18EF-5BB5FCC266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0331F80E-6320-9F09-9A46-234F8068A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520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Bristell</a:t>
            </a:r>
            <a:endParaRPr lang="en-US" sz="4000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009C6FE-0215-2CFB-E536-D62DAAAF2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1317171"/>
            <a:ext cx="3822189" cy="4859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 err="1">
                <a:effectLst/>
              </a:rPr>
              <a:t>Bristell</a:t>
            </a:r>
            <a:r>
              <a:rPr lang="en-US" sz="1600" dirty="0">
                <a:effectLst/>
              </a:rPr>
              <a:t> Classic </a:t>
            </a:r>
            <a:r>
              <a:rPr lang="en-US" sz="1600" dirty="0" err="1">
                <a:effectLst/>
              </a:rPr>
              <a:t>eller</a:t>
            </a:r>
            <a:r>
              <a:rPr lang="en-US" sz="1600" dirty="0">
                <a:effectLst/>
              </a:rPr>
              <a:t> TDO med </a:t>
            </a:r>
            <a:r>
              <a:rPr lang="en-US" sz="1600" dirty="0" err="1">
                <a:effectLst/>
              </a:rPr>
              <a:t>Rotax</a:t>
            </a:r>
            <a:r>
              <a:rPr lang="en-US" sz="1600" dirty="0">
                <a:effectLst/>
              </a:rPr>
              <a:t> 916iS (160 hp), MTOM 600 kg</a:t>
            </a:r>
          </a:p>
          <a:p>
            <a:r>
              <a:rPr lang="en-US" sz="1600" dirty="0" err="1">
                <a:effectLst/>
              </a:rPr>
              <a:t>Fasta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landställ</a:t>
            </a:r>
            <a:r>
              <a:rPr lang="en-US" sz="1600" dirty="0">
                <a:effectLst/>
              </a:rPr>
              <a:t>, </a:t>
            </a:r>
            <a:r>
              <a:rPr lang="en-US" sz="1600" dirty="0" err="1">
                <a:effectLst/>
              </a:rPr>
              <a:t>Noshjul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eller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sporre</a:t>
            </a:r>
            <a:endParaRPr lang="en-US" sz="1600" dirty="0">
              <a:effectLst/>
            </a:endParaRPr>
          </a:p>
          <a:p>
            <a:r>
              <a:rPr lang="en-US" sz="1600" dirty="0" err="1">
                <a:effectLst/>
              </a:rPr>
              <a:t>Hydraulisk</a:t>
            </a:r>
            <a:r>
              <a:rPr lang="en-US" sz="1600" dirty="0">
                <a:effectLst/>
              </a:rPr>
              <a:t> Constant speed MT-propeller, MTV-34-1-A/175</a:t>
            </a:r>
          </a:p>
          <a:p>
            <a:r>
              <a:rPr lang="en-US" sz="1600" dirty="0" err="1">
                <a:effectLst/>
              </a:rPr>
              <a:t>Bogserutrustning</a:t>
            </a:r>
            <a:r>
              <a:rPr lang="en-US" sz="1600" dirty="0">
                <a:effectLst/>
              </a:rPr>
              <a:t> Winch</a:t>
            </a:r>
          </a:p>
          <a:p>
            <a:r>
              <a:rPr lang="en-US" sz="1600" dirty="0">
                <a:effectLst/>
              </a:rPr>
              <a:t>Standard </a:t>
            </a:r>
            <a:r>
              <a:rPr lang="en-US" sz="1600" dirty="0" err="1">
                <a:effectLst/>
              </a:rPr>
              <a:t>bränsletankar</a:t>
            </a:r>
            <a:r>
              <a:rPr lang="en-US" sz="1600" dirty="0">
                <a:effectLst/>
              </a:rPr>
              <a:t> 2 x 60 liter</a:t>
            </a:r>
          </a:p>
          <a:p>
            <a:r>
              <a:rPr lang="en-US" sz="1600" dirty="0">
                <a:effectLst/>
              </a:rPr>
              <a:t>Radio, Intercom, Transponder</a:t>
            </a:r>
          </a:p>
          <a:p>
            <a:r>
              <a:rPr lang="en-US" sz="1600" dirty="0">
                <a:effectLst/>
              </a:rPr>
              <a:t>Garmin G3X, 10” Glass cockpit</a:t>
            </a:r>
          </a:p>
          <a:p>
            <a:r>
              <a:rPr lang="en-US" sz="1600" dirty="0">
                <a:effectLst/>
              </a:rPr>
              <a:t>(</a:t>
            </a:r>
            <a:r>
              <a:rPr lang="en-US" sz="1600" dirty="0" err="1">
                <a:effectLst/>
              </a:rPr>
              <a:t>ingen</a:t>
            </a:r>
            <a:r>
              <a:rPr lang="en-US" sz="1600" dirty="0">
                <a:effectLst/>
              </a:rPr>
              <a:t> </a:t>
            </a:r>
            <a:r>
              <a:rPr lang="en-US" sz="1600" dirty="0" err="1">
                <a:effectLst/>
              </a:rPr>
              <a:t>fallskärm</a:t>
            </a:r>
            <a:r>
              <a:rPr lang="en-US" sz="1600" dirty="0">
                <a:effectLst/>
              </a:rPr>
              <a:t>)</a:t>
            </a:r>
          </a:p>
          <a:p>
            <a:r>
              <a:rPr lang="en-US" sz="1600" dirty="0">
                <a:effectLst/>
              </a:rPr>
              <a:t> </a:t>
            </a:r>
          </a:p>
          <a:p>
            <a:r>
              <a:rPr lang="en-US" sz="1600" b="1" dirty="0">
                <a:effectLst/>
              </a:rPr>
              <a:t>Pris: </a:t>
            </a:r>
            <a:r>
              <a:rPr lang="en-US" sz="1600" b="1" dirty="0" err="1">
                <a:effectLst/>
              </a:rPr>
              <a:t>cirka</a:t>
            </a:r>
            <a:r>
              <a:rPr lang="en-US" sz="1600" b="1" dirty="0">
                <a:effectLst/>
              </a:rPr>
              <a:t> 205 000 Euro plus moms</a:t>
            </a:r>
            <a:endParaRPr lang="en-US" sz="1600" dirty="0">
              <a:effectLst/>
            </a:endParaRP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8582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tshållare för innehåll 4">
            <a:extLst>
              <a:ext uri="{FF2B5EF4-FFF2-40B4-BE49-F238E27FC236}">
                <a16:creationId xmlns:a16="http://schemas.microsoft.com/office/drawing/2014/main" id="{74494AFA-CE7E-7484-4EAE-677B5180E9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4317" b="138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85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475</Words>
  <Application>Microsoft Macintosh PowerPoint</Application>
  <PresentationFormat>Bredbild</PresentationFormat>
  <Paragraphs>93</Paragraphs>
  <Slides>15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Office-tema</vt:lpstr>
      <vt:lpstr>Flygplansgruppen</vt:lpstr>
      <vt:lpstr>Vår uppgift och arbete</vt:lpstr>
      <vt:lpstr>Vårt upplägg</vt:lpstr>
      <vt:lpstr>Kriterier</vt:lpstr>
      <vt:lpstr>Vad har vi gjort……</vt:lpstr>
      <vt:lpstr>Bogsering</vt:lpstr>
      <vt:lpstr>Dynamic WT9</vt:lpstr>
      <vt:lpstr>Bristell</vt:lpstr>
      <vt:lpstr>PowerPoint-presentation</vt:lpstr>
      <vt:lpstr>Vinsch</vt:lpstr>
      <vt:lpstr>Motorseglare</vt:lpstr>
      <vt:lpstr>Segelflygplanspark</vt:lpstr>
      <vt:lpstr>Slutsatser</vt:lpstr>
      <vt:lpstr>Slutsats, TMG</vt:lpstr>
      <vt:lpstr>Slutsats, Vinsch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Börje Gustavsson</dc:creator>
  <cp:lastModifiedBy>Katarina Dorbell</cp:lastModifiedBy>
  <cp:revision>5</cp:revision>
  <dcterms:created xsi:type="dcterms:W3CDTF">2024-11-23T09:40:14Z</dcterms:created>
  <dcterms:modified xsi:type="dcterms:W3CDTF">2024-12-03T22:28:03Z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80afd86-dcf7-4483-b9eb-5af1dcd104e1_Enabled">
    <vt:lpwstr>true</vt:lpwstr>
  </property>
  <property fmtid="{D5CDD505-2E9C-101B-9397-08002B2CF9AE}" pid="3" name="MSIP_Label_680afd86-dcf7-4483-b9eb-5af1dcd104e1_SetDate">
    <vt:lpwstr>2024-11-23T11:30:50Z</vt:lpwstr>
  </property>
  <property fmtid="{D5CDD505-2E9C-101B-9397-08002B2CF9AE}" pid="4" name="MSIP_Label_680afd86-dcf7-4483-b9eb-5af1dcd104e1_Method">
    <vt:lpwstr>Standard</vt:lpwstr>
  </property>
  <property fmtid="{D5CDD505-2E9C-101B-9397-08002B2CF9AE}" pid="5" name="MSIP_Label_680afd86-dcf7-4483-b9eb-5af1dcd104e1_Name">
    <vt:lpwstr>K2 Intern</vt:lpwstr>
  </property>
  <property fmtid="{D5CDD505-2E9C-101B-9397-08002B2CF9AE}" pid="6" name="MSIP_Label_680afd86-dcf7-4483-b9eb-5af1dcd104e1_SiteId">
    <vt:lpwstr>5a9809cf-0bcb-413a-838a-09ecc40cc9e8</vt:lpwstr>
  </property>
  <property fmtid="{D5CDD505-2E9C-101B-9397-08002B2CF9AE}" pid="7" name="MSIP_Label_680afd86-dcf7-4483-b9eb-5af1dcd104e1_ActionId">
    <vt:lpwstr>8d8710c9-eaee-4d06-b6a1-23d641086d2c</vt:lpwstr>
  </property>
  <property fmtid="{D5CDD505-2E9C-101B-9397-08002B2CF9AE}" pid="8" name="MSIP_Label_680afd86-dcf7-4483-b9eb-5af1dcd104e1_ContentBits">
    <vt:lpwstr>0</vt:lpwstr>
  </property>
</Properties>
</file>